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661" r:id="rId5"/>
    <p:sldMasterId id="2147485301" r:id="rId6"/>
    <p:sldMasterId id="2147485316" r:id="rId7"/>
  </p:sldMasterIdLst>
  <p:notesMasterIdLst>
    <p:notesMasterId r:id="rId47"/>
  </p:notesMasterIdLst>
  <p:handoutMasterIdLst>
    <p:handoutMasterId r:id="rId48"/>
  </p:handoutMasterIdLst>
  <p:sldIdLst>
    <p:sldId id="2076136280" r:id="rId8"/>
    <p:sldId id="2076136314" r:id="rId9"/>
    <p:sldId id="627" r:id="rId10"/>
    <p:sldId id="2076136322" r:id="rId11"/>
    <p:sldId id="2076136323" r:id="rId12"/>
    <p:sldId id="2076136326" r:id="rId13"/>
    <p:sldId id="2076136338" r:id="rId14"/>
    <p:sldId id="2076136339" r:id="rId15"/>
    <p:sldId id="2076136344" r:id="rId16"/>
    <p:sldId id="2076136337" r:id="rId17"/>
    <p:sldId id="267" r:id="rId18"/>
    <p:sldId id="2076136296" r:id="rId19"/>
    <p:sldId id="2076136345" r:id="rId20"/>
    <p:sldId id="2076136328" r:id="rId21"/>
    <p:sldId id="404" r:id="rId22"/>
    <p:sldId id="258" r:id="rId23"/>
    <p:sldId id="289" r:id="rId24"/>
    <p:sldId id="2076136329" r:id="rId25"/>
    <p:sldId id="2076136330" r:id="rId26"/>
    <p:sldId id="2076136331" r:id="rId27"/>
    <p:sldId id="2076136332" r:id="rId28"/>
    <p:sldId id="2076136335" r:id="rId29"/>
    <p:sldId id="2076136291" r:id="rId30"/>
    <p:sldId id="2076136292" r:id="rId31"/>
    <p:sldId id="2076136333" r:id="rId32"/>
    <p:sldId id="2076136264" r:id="rId33"/>
    <p:sldId id="2076136258" r:id="rId34"/>
    <p:sldId id="2076136274" r:id="rId35"/>
    <p:sldId id="2076136334" r:id="rId36"/>
    <p:sldId id="2076136336" r:id="rId37"/>
    <p:sldId id="2076136307" r:id="rId38"/>
    <p:sldId id="2076136297" r:id="rId39"/>
    <p:sldId id="2076136342" r:id="rId40"/>
    <p:sldId id="2076136340" r:id="rId41"/>
    <p:sldId id="2076136301" r:id="rId42"/>
    <p:sldId id="2076136285" r:id="rId43"/>
    <p:sldId id="2076136298" r:id="rId44"/>
    <p:sldId id="2076136300" r:id="rId45"/>
    <p:sldId id="207613634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01"/>
    <a:srgbClr val="107C10"/>
    <a:srgbClr val="DCDDA9"/>
    <a:srgbClr val="0070C0"/>
    <a:srgbClr val="348441"/>
    <a:srgbClr val="C9663F"/>
    <a:srgbClr val="5AAE68"/>
    <a:srgbClr val="5BAD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A0E441-420F-41D3-A9BC-9CD0B3E144B4}" v="1" dt="2021-01-27T01:12:55.9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4" autoAdjust="0"/>
    <p:restoredTop sz="94660"/>
  </p:normalViewPr>
  <p:slideViewPr>
    <p:cSldViewPr snapToGrid="0">
      <p:cViewPr varScale="1">
        <p:scale>
          <a:sx n="96" d="100"/>
          <a:sy n="96" d="100"/>
        </p:scale>
        <p:origin x="80"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McGee" userId="c47e0f3e-013e-4d95-ae2d-f3fcb4f9def7" providerId="ADAL" clId="{2193DEF0-5C9B-4455-8E73-F86141508551}"/>
    <pc:docChg chg="undo redo custSel addSld delSld modSld sldOrd addMainMaster">
      <pc:chgData name="Sarah McGee" userId="c47e0f3e-013e-4d95-ae2d-f3fcb4f9def7" providerId="ADAL" clId="{2193DEF0-5C9B-4455-8E73-F86141508551}" dt="2020-12-15T12:11:46.850" v="3773" actId="47"/>
      <pc:docMkLst>
        <pc:docMk/>
      </pc:docMkLst>
      <pc:sldChg chg="addSp delSp modSp add mod delAnim modAnim">
        <pc:chgData name="Sarah McGee" userId="c47e0f3e-013e-4d95-ae2d-f3fcb4f9def7" providerId="ADAL" clId="{2193DEF0-5C9B-4455-8E73-F86141508551}" dt="2020-12-15T08:24:40.971" v="398" actId="14100"/>
        <pc:sldMkLst>
          <pc:docMk/>
          <pc:sldMk cId="1160312404" sldId="627"/>
        </pc:sldMkLst>
        <pc:spChg chg="add mod">
          <ac:chgData name="Sarah McGee" userId="c47e0f3e-013e-4d95-ae2d-f3fcb4f9def7" providerId="ADAL" clId="{2193DEF0-5C9B-4455-8E73-F86141508551}" dt="2020-12-15T08:17:04.552" v="340" actId="207"/>
          <ac:spMkLst>
            <pc:docMk/>
            <pc:sldMk cId="1160312404" sldId="627"/>
            <ac:spMk id="3" creationId="{4E76F391-8590-4B31-A917-FB289134FB3A}"/>
          </ac:spMkLst>
        </pc:spChg>
        <pc:spChg chg="add mod">
          <ac:chgData name="Sarah McGee" userId="c47e0f3e-013e-4d95-ae2d-f3fcb4f9def7" providerId="ADAL" clId="{2193DEF0-5C9B-4455-8E73-F86141508551}" dt="2020-12-15T08:17:08.266" v="341" actId="207"/>
          <ac:spMkLst>
            <pc:docMk/>
            <pc:sldMk cId="1160312404" sldId="627"/>
            <ac:spMk id="5" creationId="{EA49BB71-48FA-42F1-93A8-C3234DD0F661}"/>
          </ac:spMkLst>
        </pc:spChg>
        <pc:spChg chg="add mod">
          <ac:chgData name="Sarah McGee" userId="c47e0f3e-013e-4d95-ae2d-f3fcb4f9def7" providerId="ADAL" clId="{2193DEF0-5C9B-4455-8E73-F86141508551}" dt="2020-12-15T08:24:05.063" v="394" actId="1076"/>
          <ac:spMkLst>
            <pc:docMk/>
            <pc:sldMk cId="1160312404" sldId="627"/>
            <ac:spMk id="6" creationId="{BF9324B6-3678-4CAD-AF89-49F87F4A03B7}"/>
          </ac:spMkLst>
        </pc:spChg>
        <pc:spChg chg="add mod ord">
          <ac:chgData name="Sarah McGee" userId="c47e0f3e-013e-4d95-ae2d-f3fcb4f9def7" providerId="ADAL" clId="{2193DEF0-5C9B-4455-8E73-F86141508551}" dt="2020-12-15T08:16:51.494" v="339" actId="1076"/>
          <ac:spMkLst>
            <pc:docMk/>
            <pc:sldMk cId="1160312404" sldId="627"/>
            <ac:spMk id="8" creationId="{B47A9A6C-0D7B-48E5-ADB8-1A24AE6822FC}"/>
          </ac:spMkLst>
        </pc:spChg>
        <pc:spChg chg="add mod">
          <ac:chgData name="Sarah McGee" userId="c47e0f3e-013e-4d95-ae2d-f3fcb4f9def7" providerId="ADAL" clId="{2193DEF0-5C9B-4455-8E73-F86141508551}" dt="2020-12-15T08:24:40.971" v="398" actId="14100"/>
          <ac:spMkLst>
            <pc:docMk/>
            <pc:sldMk cId="1160312404" sldId="627"/>
            <ac:spMk id="9" creationId="{DA23B955-3379-4058-815A-5D5DD10E491B}"/>
          </ac:spMkLst>
        </pc:spChg>
        <pc:spChg chg="add mod">
          <ac:chgData name="Sarah McGee" userId="c47e0f3e-013e-4d95-ae2d-f3fcb4f9def7" providerId="ADAL" clId="{2193DEF0-5C9B-4455-8E73-F86141508551}" dt="2020-12-15T08:10:19.456" v="288" actId="6549"/>
          <ac:spMkLst>
            <pc:docMk/>
            <pc:sldMk cId="1160312404" sldId="627"/>
            <ac:spMk id="18" creationId="{17397EF7-7005-464A-9B60-552DE9652742}"/>
          </ac:spMkLst>
        </pc:spChg>
        <pc:spChg chg="mod">
          <ac:chgData name="Sarah McGee" userId="c47e0f3e-013e-4d95-ae2d-f3fcb4f9def7" providerId="ADAL" clId="{2193DEF0-5C9B-4455-8E73-F86141508551}" dt="2020-12-15T08:00:12.459" v="123" actId="20577"/>
          <ac:spMkLst>
            <pc:docMk/>
            <pc:sldMk cId="1160312404" sldId="627"/>
            <ac:spMk id="20" creationId="{D1A7247E-6D3A-4709-AE3B-FAC1D36B965F}"/>
          </ac:spMkLst>
        </pc:spChg>
        <pc:spChg chg="add del mod">
          <ac:chgData name="Sarah McGee" userId="c47e0f3e-013e-4d95-ae2d-f3fcb4f9def7" providerId="ADAL" clId="{2193DEF0-5C9B-4455-8E73-F86141508551}" dt="2020-12-15T08:14:02.862" v="315" actId="478"/>
          <ac:spMkLst>
            <pc:docMk/>
            <pc:sldMk cId="1160312404" sldId="627"/>
            <ac:spMk id="22" creationId="{C32B0A7E-1885-4858-8E8F-67A4BE31AB74}"/>
          </ac:spMkLst>
        </pc:spChg>
        <pc:spChg chg="add del mod">
          <ac:chgData name="Sarah McGee" userId="c47e0f3e-013e-4d95-ae2d-f3fcb4f9def7" providerId="ADAL" clId="{2193DEF0-5C9B-4455-8E73-F86141508551}" dt="2020-12-15T08:04:43.673" v="203" actId="478"/>
          <ac:spMkLst>
            <pc:docMk/>
            <pc:sldMk cId="1160312404" sldId="627"/>
            <ac:spMk id="26" creationId="{AA25A49D-369E-43E8-8820-464BC94BA44D}"/>
          </ac:spMkLst>
        </pc:spChg>
        <pc:spChg chg="add mod">
          <ac:chgData name="Sarah McGee" userId="c47e0f3e-013e-4d95-ae2d-f3fcb4f9def7" providerId="ADAL" clId="{2193DEF0-5C9B-4455-8E73-F86141508551}" dt="2020-12-15T08:16:51.494" v="339" actId="1076"/>
          <ac:spMkLst>
            <pc:docMk/>
            <pc:sldMk cId="1160312404" sldId="627"/>
            <ac:spMk id="29" creationId="{CD6280D8-EBAA-41F5-ADC0-23DA57486A5A}"/>
          </ac:spMkLst>
        </pc:spChg>
        <pc:spChg chg="del">
          <ac:chgData name="Sarah McGee" userId="c47e0f3e-013e-4d95-ae2d-f3fcb4f9def7" providerId="ADAL" clId="{2193DEF0-5C9B-4455-8E73-F86141508551}" dt="2020-12-15T08:00:15.864" v="124" actId="478"/>
          <ac:spMkLst>
            <pc:docMk/>
            <pc:sldMk cId="1160312404" sldId="627"/>
            <ac:spMk id="33" creationId="{545C1E6D-C554-4DD4-B071-E08747FB3CCE}"/>
          </ac:spMkLst>
        </pc:spChg>
        <pc:spChg chg="add mod">
          <ac:chgData name="Sarah McGee" userId="c47e0f3e-013e-4d95-ae2d-f3fcb4f9def7" providerId="ADAL" clId="{2193DEF0-5C9B-4455-8E73-F86141508551}" dt="2020-12-15T08:24:19.506" v="396" actId="1076"/>
          <ac:spMkLst>
            <pc:docMk/>
            <pc:sldMk cId="1160312404" sldId="627"/>
            <ac:spMk id="35" creationId="{4E99FB07-CCBC-4706-A14A-3A1956437228}"/>
          </ac:spMkLst>
        </pc:spChg>
        <pc:spChg chg="mod ord topLvl">
          <ac:chgData name="Sarah McGee" userId="c47e0f3e-013e-4d95-ae2d-f3fcb4f9def7" providerId="ADAL" clId="{2193DEF0-5C9B-4455-8E73-F86141508551}" dt="2020-12-15T08:16:51.494" v="339" actId="1076"/>
          <ac:spMkLst>
            <pc:docMk/>
            <pc:sldMk cId="1160312404" sldId="627"/>
            <ac:spMk id="37" creationId="{311772D9-86D6-4110-93AE-728D07599B97}"/>
          </ac:spMkLst>
        </pc:spChg>
        <pc:spChg chg="del">
          <ac:chgData name="Sarah McGee" userId="c47e0f3e-013e-4d95-ae2d-f3fcb4f9def7" providerId="ADAL" clId="{2193DEF0-5C9B-4455-8E73-F86141508551}" dt="2020-12-15T08:00:15.864" v="124" actId="478"/>
          <ac:spMkLst>
            <pc:docMk/>
            <pc:sldMk cId="1160312404" sldId="627"/>
            <ac:spMk id="42" creationId="{BED6898B-873D-44BA-BBC5-3D8E89F2AAC6}"/>
          </ac:spMkLst>
        </pc:spChg>
        <pc:spChg chg="del">
          <ac:chgData name="Sarah McGee" userId="c47e0f3e-013e-4d95-ae2d-f3fcb4f9def7" providerId="ADAL" clId="{2193DEF0-5C9B-4455-8E73-F86141508551}" dt="2020-12-15T08:00:15.864" v="124" actId="478"/>
          <ac:spMkLst>
            <pc:docMk/>
            <pc:sldMk cId="1160312404" sldId="627"/>
            <ac:spMk id="43" creationId="{DDE8EE1B-83CF-4690-B68B-417D40B2322D}"/>
          </ac:spMkLst>
        </pc:spChg>
        <pc:spChg chg="del">
          <ac:chgData name="Sarah McGee" userId="c47e0f3e-013e-4d95-ae2d-f3fcb4f9def7" providerId="ADAL" clId="{2193DEF0-5C9B-4455-8E73-F86141508551}" dt="2020-12-15T08:00:15.864" v="124" actId="478"/>
          <ac:spMkLst>
            <pc:docMk/>
            <pc:sldMk cId="1160312404" sldId="627"/>
            <ac:spMk id="44" creationId="{C7653CD8-5F04-4E33-BF22-714D6733D022}"/>
          </ac:spMkLst>
        </pc:spChg>
        <pc:spChg chg="del">
          <ac:chgData name="Sarah McGee" userId="c47e0f3e-013e-4d95-ae2d-f3fcb4f9def7" providerId="ADAL" clId="{2193DEF0-5C9B-4455-8E73-F86141508551}" dt="2020-12-15T08:00:15.864" v="124" actId="478"/>
          <ac:spMkLst>
            <pc:docMk/>
            <pc:sldMk cId="1160312404" sldId="627"/>
            <ac:spMk id="46" creationId="{8DDEA9AB-9D81-4A72-8924-9A8F362E168B}"/>
          </ac:spMkLst>
        </pc:spChg>
        <pc:spChg chg="del">
          <ac:chgData name="Sarah McGee" userId="c47e0f3e-013e-4d95-ae2d-f3fcb4f9def7" providerId="ADAL" clId="{2193DEF0-5C9B-4455-8E73-F86141508551}" dt="2020-12-15T08:00:15.864" v="124" actId="478"/>
          <ac:spMkLst>
            <pc:docMk/>
            <pc:sldMk cId="1160312404" sldId="627"/>
            <ac:spMk id="47" creationId="{42E881F9-2AEB-45C7-BEF7-9C91BE71F6C7}"/>
          </ac:spMkLst>
        </pc:spChg>
        <pc:spChg chg="del">
          <ac:chgData name="Sarah McGee" userId="c47e0f3e-013e-4d95-ae2d-f3fcb4f9def7" providerId="ADAL" clId="{2193DEF0-5C9B-4455-8E73-F86141508551}" dt="2020-12-15T08:00:15.864" v="124" actId="478"/>
          <ac:spMkLst>
            <pc:docMk/>
            <pc:sldMk cId="1160312404" sldId="627"/>
            <ac:spMk id="48" creationId="{A8D2E5BF-56E1-4E57-8F5F-55DAD2147622}"/>
          </ac:spMkLst>
        </pc:spChg>
        <pc:spChg chg="del">
          <ac:chgData name="Sarah McGee" userId="c47e0f3e-013e-4d95-ae2d-f3fcb4f9def7" providerId="ADAL" clId="{2193DEF0-5C9B-4455-8E73-F86141508551}" dt="2020-12-15T08:00:15.864" v="124" actId="478"/>
          <ac:spMkLst>
            <pc:docMk/>
            <pc:sldMk cId="1160312404" sldId="627"/>
            <ac:spMk id="49" creationId="{50EBCC8D-0E94-4C75-9C54-F5C29EA3EA67}"/>
          </ac:spMkLst>
        </pc:spChg>
        <pc:spChg chg="del">
          <ac:chgData name="Sarah McGee" userId="c47e0f3e-013e-4d95-ae2d-f3fcb4f9def7" providerId="ADAL" clId="{2193DEF0-5C9B-4455-8E73-F86141508551}" dt="2020-12-15T08:00:15.864" v="124" actId="478"/>
          <ac:spMkLst>
            <pc:docMk/>
            <pc:sldMk cId="1160312404" sldId="627"/>
            <ac:spMk id="51" creationId="{3ACCFE5C-1B92-49C0-BA2C-8F0D53CECD97}"/>
          </ac:spMkLst>
        </pc:spChg>
        <pc:grpChg chg="add del mod">
          <ac:chgData name="Sarah McGee" userId="c47e0f3e-013e-4d95-ae2d-f3fcb4f9def7" providerId="ADAL" clId="{2193DEF0-5C9B-4455-8E73-F86141508551}" dt="2020-12-15T08:11:45.922" v="296" actId="478"/>
          <ac:grpSpMkLst>
            <pc:docMk/>
            <pc:sldMk cId="1160312404" sldId="627"/>
            <ac:grpSpMk id="36" creationId="{B196EA91-8385-4C91-84E1-2377ACBAE87D}"/>
          </ac:grpSpMkLst>
        </pc:grpChg>
        <pc:grpChg chg="del">
          <ac:chgData name="Sarah McGee" userId="c47e0f3e-013e-4d95-ae2d-f3fcb4f9def7" providerId="ADAL" clId="{2193DEF0-5C9B-4455-8E73-F86141508551}" dt="2020-12-15T08:00:15.864" v="124" actId="478"/>
          <ac:grpSpMkLst>
            <pc:docMk/>
            <pc:sldMk cId="1160312404" sldId="627"/>
            <ac:grpSpMk id="52" creationId="{22B9F9C6-EF3D-4A59-8A98-64E03063968F}"/>
          </ac:grpSpMkLst>
        </pc:grpChg>
        <pc:picChg chg="add mod">
          <ac:chgData name="Sarah McGee" userId="c47e0f3e-013e-4d95-ae2d-f3fcb4f9def7" providerId="ADAL" clId="{2193DEF0-5C9B-4455-8E73-F86141508551}" dt="2020-12-15T08:17:39.358" v="346" actId="1037"/>
          <ac:picMkLst>
            <pc:docMk/>
            <pc:sldMk cId="1160312404" sldId="627"/>
            <ac:picMk id="19" creationId="{B7D428FF-D9D1-4652-A573-D792B4915148}"/>
          </ac:picMkLst>
        </pc:picChg>
        <pc:picChg chg="add mod">
          <ac:chgData name="Sarah McGee" userId="c47e0f3e-013e-4d95-ae2d-f3fcb4f9def7" providerId="ADAL" clId="{2193DEF0-5C9B-4455-8E73-F86141508551}" dt="2020-12-15T08:16:51.494" v="339" actId="1076"/>
          <ac:picMkLst>
            <pc:docMk/>
            <pc:sldMk cId="1160312404" sldId="627"/>
            <ac:picMk id="21" creationId="{DEF50553-7C99-432A-9C34-C2482F4088BB}"/>
          </ac:picMkLst>
        </pc:picChg>
        <pc:picChg chg="add mod">
          <ac:chgData name="Sarah McGee" userId="c47e0f3e-013e-4d95-ae2d-f3fcb4f9def7" providerId="ADAL" clId="{2193DEF0-5C9B-4455-8E73-F86141508551}" dt="2020-12-15T08:16:51.494" v="339" actId="1076"/>
          <ac:picMkLst>
            <pc:docMk/>
            <pc:sldMk cId="1160312404" sldId="627"/>
            <ac:picMk id="23" creationId="{97240629-3BF9-4390-BBA6-50A0EEBBCD9A}"/>
          </ac:picMkLst>
        </pc:picChg>
        <pc:picChg chg="add mod">
          <ac:chgData name="Sarah McGee" userId="c47e0f3e-013e-4d95-ae2d-f3fcb4f9def7" providerId="ADAL" clId="{2193DEF0-5C9B-4455-8E73-F86141508551}" dt="2020-12-15T08:24:11.894" v="395" actId="1076"/>
          <ac:picMkLst>
            <pc:docMk/>
            <pc:sldMk cId="1160312404" sldId="627"/>
            <ac:picMk id="24" creationId="{3834DF3A-50BF-47DF-BC67-72E733A4BFE2}"/>
          </ac:picMkLst>
        </pc:picChg>
        <pc:picChg chg="add mod">
          <ac:chgData name="Sarah McGee" userId="c47e0f3e-013e-4d95-ae2d-f3fcb4f9def7" providerId="ADAL" clId="{2193DEF0-5C9B-4455-8E73-F86141508551}" dt="2020-12-15T08:16:51.494" v="339" actId="1076"/>
          <ac:picMkLst>
            <pc:docMk/>
            <pc:sldMk cId="1160312404" sldId="627"/>
            <ac:picMk id="25" creationId="{44A8D648-F9DF-4C06-B99E-EA50240F8DC5}"/>
          </ac:picMkLst>
        </pc:picChg>
        <pc:picChg chg="del mod topLvl">
          <ac:chgData name="Sarah McGee" userId="c47e0f3e-013e-4d95-ae2d-f3fcb4f9def7" providerId="ADAL" clId="{2193DEF0-5C9B-4455-8E73-F86141508551}" dt="2020-12-15T08:11:45.922" v="296" actId="478"/>
          <ac:picMkLst>
            <pc:docMk/>
            <pc:sldMk cId="1160312404" sldId="627"/>
            <ac:picMk id="38" creationId="{3D2BAB42-D78B-4614-AB1C-39D7AA32A695}"/>
          </ac:picMkLst>
        </pc:picChg>
        <pc:picChg chg="del">
          <ac:chgData name="Sarah McGee" userId="c47e0f3e-013e-4d95-ae2d-f3fcb4f9def7" providerId="ADAL" clId="{2193DEF0-5C9B-4455-8E73-F86141508551}" dt="2020-12-15T08:00:15.864" v="124" actId="478"/>
          <ac:picMkLst>
            <pc:docMk/>
            <pc:sldMk cId="1160312404" sldId="627"/>
            <ac:picMk id="50" creationId="{796BEDD4-D36B-4FF1-AC47-B39BDCE50C5D}"/>
          </ac:picMkLst>
        </pc:picChg>
        <pc:picChg chg="del">
          <ac:chgData name="Sarah McGee" userId="c47e0f3e-013e-4d95-ae2d-f3fcb4f9def7" providerId="ADAL" clId="{2193DEF0-5C9B-4455-8E73-F86141508551}" dt="2020-12-15T08:00:15.864" v="124" actId="478"/>
          <ac:picMkLst>
            <pc:docMk/>
            <pc:sldMk cId="1160312404" sldId="627"/>
            <ac:picMk id="56" creationId="{A9D1C58A-22F1-4006-B182-B18F76CE82D2}"/>
          </ac:picMkLst>
        </pc:picChg>
      </pc:sldChg>
      <pc:sldChg chg="modSp mod">
        <pc:chgData name="Sarah McGee" userId="c47e0f3e-013e-4d95-ae2d-f3fcb4f9def7" providerId="ADAL" clId="{2193DEF0-5C9B-4455-8E73-F86141508551}" dt="2020-12-15T07:53:49.421" v="5" actId="14100"/>
        <pc:sldMkLst>
          <pc:docMk/>
          <pc:sldMk cId="607432796" sldId="2076136280"/>
        </pc:sldMkLst>
        <pc:spChg chg="mod">
          <ac:chgData name="Sarah McGee" userId="c47e0f3e-013e-4d95-ae2d-f3fcb4f9def7" providerId="ADAL" clId="{2193DEF0-5C9B-4455-8E73-F86141508551}" dt="2020-12-15T07:53:27.060" v="3" actId="207"/>
          <ac:spMkLst>
            <pc:docMk/>
            <pc:sldMk cId="607432796" sldId="2076136280"/>
            <ac:spMk id="2" creationId="{F4485A9C-A7AD-4F8D-B459-068A3424203B}"/>
          </ac:spMkLst>
        </pc:spChg>
        <pc:spChg chg="mod">
          <ac:chgData name="Sarah McGee" userId="c47e0f3e-013e-4d95-ae2d-f3fcb4f9def7" providerId="ADAL" clId="{2193DEF0-5C9B-4455-8E73-F86141508551}" dt="2020-12-15T07:53:49.421" v="5" actId="14100"/>
          <ac:spMkLst>
            <pc:docMk/>
            <pc:sldMk cId="607432796" sldId="2076136280"/>
            <ac:spMk id="3" creationId="{44959E3E-516B-499D-A417-2D4E0ACB336A}"/>
          </ac:spMkLst>
        </pc:spChg>
      </pc:sldChg>
      <pc:sldChg chg="del">
        <pc:chgData name="Sarah McGee" userId="c47e0f3e-013e-4d95-ae2d-f3fcb4f9def7" providerId="ADAL" clId="{2193DEF0-5C9B-4455-8E73-F86141508551}" dt="2020-12-15T08:55:05.620" v="890" actId="47"/>
        <pc:sldMkLst>
          <pc:docMk/>
          <pc:sldMk cId="599770599" sldId="2076136284"/>
        </pc:sldMkLst>
      </pc:sldChg>
      <pc:sldChg chg="del">
        <pc:chgData name="Sarah McGee" userId="c47e0f3e-013e-4d95-ae2d-f3fcb4f9def7" providerId="ADAL" clId="{2193DEF0-5C9B-4455-8E73-F86141508551}" dt="2020-12-15T10:44:30.578" v="2200" actId="47"/>
        <pc:sldMkLst>
          <pc:docMk/>
          <pc:sldMk cId="629527763" sldId="2076136286"/>
        </pc:sldMkLst>
      </pc:sldChg>
      <pc:sldChg chg="addSp delSp modSp add del mod modAnim">
        <pc:chgData name="Sarah McGee" userId="c47e0f3e-013e-4d95-ae2d-f3fcb4f9def7" providerId="ADAL" clId="{2193DEF0-5C9B-4455-8E73-F86141508551}" dt="2020-12-15T11:33:56.376" v="3092" actId="47"/>
        <pc:sldMkLst>
          <pc:docMk/>
          <pc:sldMk cId="4081802019" sldId="2076136289"/>
        </pc:sldMkLst>
        <pc:spChg chg="add del mod">
          <ac:chgData name="Sarah McGee" userId="c47e0f3e-013e-4d95-ae2d-f3fcb4f9def7" providerId="ADAL" clId="{2193DEF0-5C9B-4455-8E73-F86141508551}" dt="2020-12-15T11:33:10.841" v="3085" actId="478"/>
          <ac:spMkLst>
            <pc:docMk/>
            <pc:sldMk cId="4081802019" sldId="2076136289"/>
            <ac:spMk id="3" creationId="{0B444AF2-C0CC-471E-9552-BA157BFB84FA}"/>
          </ac:spMkLst>
        </pc:spChg>
        <pc:spChg chg="del mod">
          <ac:chgData name="Sarah McGee" userId="c47e0f3e-013e-4d95-ae2d-f3fcb4f9def7" providerId="ADAL" clId="{2193DEF0-5C9B-4455-8E73-F86141508551}" dt="2020-12-15T11:33:05.090" v="3084" actId="478"/>
          <ac:spMkLst>
            <pc:docMk/>
            <pc:sldMk cId="4081802019" sldId="2076136289"/>
            <ac:spMk id="4" creationId="{FF82EFCA-C13E-48C4-9896-5A1FBD605F99}"/>
          </ac:spMkLst>
        </pc:spChg>
        <pc:spChg chg="mod">
          <ac:chgData name="Sarah McGee" userId="c47e0f3e-013e-4d95-ae2d-f3fcb4f9def7" providerId="ADAL" clId="{2193DEF0-5C9B-4455-8E73-F86141508551}" dt="2020-12-15T11:30:02.832" v="3014" actId="2711"/>
          <ac:spMkLst>
            <pc:docMk/>
            <pc:sldMk cId="4081802019" sldId="2076136289"/>
            <ac:spMk id="6" creationId="{D011E84C-B8B4-4D41-8FFF-3013F2C7B6C3}"/>
          </ac:spMkLst>
        </pc:spChg>
        <pc:spChg chg="mod">
          <ac:chgData name="Sarah McGee" userId="c47e0f3e-013e-4d95-ae2d-f3fcb4f9def7" providerId="ADAL" clId="{2193DEF0-5C9B-4455-8E73-F86141508551}" dt="2020-12-15T11:29:52.628" v="3013" actId="404"/>
          <ac:spMkLst>
            <pc:docMk/>
            <pc:sldMk cId="4081802019" sldId="2076136289"/>
            <ac:spMk id="7" creationId="{AA2333C5-D20A-4F80-95C3-B4AB374BF0B1}"/>
          </ac:spMkLst>
        </pc:spChg>
        <pc:spChg chg="mod">
          <ac:chgData name="Sarah McGee" userId="c47e0f3e-013e-4d95-ae2d-f3fcb4f9def7" providerId="ADAL" clId="{2193DEF0-5C9B-4455-8E73-F86141508551}" dt="2020-12-15T11:29:27.799" v="3009" actId="1076"/>
          <ac:spMkLst>
            <pc:docMk/>
            <pc:sldMk cId="4081802019" sldId="2076136289"/>
            <ac:spMk id="32" creationId="{4E55DC85-B042-4E7D-9B56-6E828A1742CA}"/>
          </ac:spMkLst>
        </pc:spChg>
        <pc:spChg chg="mod">
          <ac:chgData name="Sarah McGee" userId="c47e0f3e-013e-4d95-ae2d-f3fcb4f9def7" providerId="ADAL" clId="{2193DEF0-5C9B-4455-8E73-F86141508551}" dt="2020-12-15T11:29:27.799" v="3009" actId="1076"/>
          <ac:spMkLst>
            <pc:docMk/>
            <pc:sldMk cId="4081802019" sldId="2076136289"/>
            <ac:spMk id="33" creationId="{79098EA8-45C4-4AB8-81FD-76354BB6D595}"/>
          </ac:spMkLst>
        </pc:spChg>
        <pc:spChg chg="mod">
          <ac:chgData name="Sarah McGee" userId="c47e0f3e-013e-4d95-ae2d-f3fcb4f9def7" providerId="ADAL" clId="{2193DEF0-5C9B-4455-8E73-F86141508551}" dt="2020-12-15T11:29:27.799" v="3009" actId="1076"/>
          <ac:spMkLst>
            <pc:docMk/>
            <pc:sldMk cId="4081802019" sldId="2076136289"/>
            <ac:spMk id="34" creationId="{733DEE71-05CC-495D-9A13-FAC168BA9564}"/>
          </ac:spMkLst>
        </pc:spChg>
        <pc:spChg chg="mod">
          <ac:chgData name="Sarah McGee" userId="c47e0f3e-013e-4d95-ae2d-f3fcb4f9def7" providerId="ADAL" clId="{2193DEF0-5C9B-4455-8E73-F86141508551}" dt="2020-12-15T11:29:27.799" v="3009" actId="1076"/>
          <ac:spMkLst>
            <pc:docMk/>
            <pc:sldMk cId="4081802019" sldId="2076136289"/>
            <ac:spMk id="38" creationId="{306BF332-3331-4F48-95FA-F29AD4371159}"/>
          </ac:spMkLst>
        </pc:spChg>
        <pc:spChg chg="mod">
          <ac:chgData name="Sarah McGee" userId="c47e0f3e-013e-4d95-ae2d-f3fcb4f9def7" providerId="ADAL" clId="{2193DEF0-5C9B-4455-8E73-F86141508551}" dt="2020-12-15T11:29:27.799" v="3009" actId="1076"/>
          <ac:spMkLst>
            <pc:docMk/>
            <pc:sldMk cId="4081802019" sldId="2076136289"/>
            <ac:spMk id="39" creationId="{51A72616-8678-42EB-A0A2-CEC324963668}"/>
          </ac:spMkLst>
        </pc:spChg>
        <pc:spChg chg="add mod">
          <ac:chgData name="Sarah McGee" userId="c47e0f3e-013e-4d95-ae2d-f3fcb4f9def7" providerId="ADAL" clId="{2193DEF0-5C9B-4455-8E73-F86141508551}" dt="2020-12-15T11:31:24.778" v="3071" actId="20577"/>
          <ac:spMkLst>
            <pc:docMk/>
            <pc:sldMk cId="4081802019" sldId="2076136289"/>
            <ac:spMk id="46" creationId="{FEFC61CF-D6C3-45A4-91B7-FCE5B77FA124}"/>
          </ac:spMkLst>
        </pc:spChg>
        <pc:spChg chg="mod">
          <ac:chgData name="Sarah McGee" userId="c47e0f3e-013e-4d95-ae2d-f3fcb4f9def7" providerId="ADAL" clId="{2193DEF0-5C9B-4455-8E73-F86141508551}" dt="2020-12-15T11:29:27.799" v="3009" actId="1076"/>
          <ac:spMkLst>
            <pc:docMk/>
            <pc:sldMk cId="4081802019" sldId="2076136289"/>
            <ac:spMk id="61" creationId="{B75A0D10-7880-44A3-813D-2D7185FA516D}"/>
          </ac:spMkLst>
        </pc:spChg>
        <pc:spChg chg="mod">
          <ac:chgData name="Sarah McGee" userId="c47e0f3e-013e-4d95-ae2d-f3fcb4f9def7" providerId="ADAL" clId="{2193DEF0-5C9B-4455-8E73-F86141508551}" dt="2020-12-15T11:30:23.147" v="3016" actId="404"/>
          <ac:spMkLst>
            <pc:docMk/>
            <pc:sldMk cId="4081802019" sldId="2076136289"/>
            <ac:spMk id="68" creationId="{187889BD-FEC8-4FC8-8ECA-95AF6B60E0D5}"/>
          </ac:spMkLst>
        </pc:spChg>
        <pc:spChg chg="mod">
          <ac:chgData name="Sarah McGee" userId="c47e0f3e-013e-4d95-ae2d-f3fcb4f9def7" providerId="ADAL" clId="{2193DEF0-5C9B-4455-8E73-F86141508551}" dt="2020-12-15T11:29:27.799" v="3009" actId="1076"/>
          <ac:spMkLst>
            <pc:docMk/>
            <pc:sldMk cId="4081802019" sldId="2076136289"/>
            <ac:spMk id="79" creationId="{7690EACE-275D-4D6D-92CF-A388BC553865}"/>
          </ac:spMkLst>
        </pc:spChg>
        <pc:grpChg chg="mod">
          <ac:chgData name="Sarah McGee" userId="c47e0f3e-013e-4d95-ae2d-f3fcb4f9def7" providerId="ADAL" clId="{2193DEF0-5C9B-4455-8E73-F86141508551}" dt="2020-12-15T11:29:27.799" v="3009" actId="1076"/>
          <ac:grpSpMkLst>
            <pc:docMk/>
            <pc:sldMk cId="4081802019" sldId="2076136289"/>
            <ac:grpSpMk id="40" creationId="{2229F47A-5B28-4CAD-AAD9-40F7896D332C}"/>
          </ac:grpSpMkLst>
        </pc:grpChg>
        <pc:grpChg chg="mod">
          <ac:chgData name="Sarah McGee" userId="c47e0f3e-013e-4d95-ae2d-f3fcb4f9def7" providerId="ADAL" clId="{2193DEF0-5C9B-4455-8E73-F86141508551}" dt="2020-12-15T11:29:27.799" v="3009" actId="1076"/>
          <ac:grpSpMkLst>
            <pc:docMk/>
            <pc:sldMk cId="4081802019" sldId="2076136289"/>
            <ac:grpSpMk id="47" creationId="{B214C7A0-304B-4443-A536-DF46A6BEB894}"/>
          </ac:grpSpMkLst>
        </pc:grpChg>
        <pc:grpChg chg="mod">
          <ac:chgData name="Sarah McGee" userId="c47e0f3e-013e-4d95-ae2d-f3fcb4f9def7" providerId="ADAL" clId="{2193DEF0-5C9B-4455-8E73-F86141508551}" dt="2020-12-15T11:29:27.799" v="3009" actId="1076"/>
          <ac:grpSpMkLst>
            <pc:docMk/>
            <pc:sldMk cId="4081802019" sldId="2076136289"/>
            <ac:grpSpMk id="54" creationId="{76A0CDF1-ADE4-41F1-9F3F-9B9249705C53}"/>
          </ac:grpSpMkLst>
        </pc:grpChg>
        <pc:graphicFrameChg chg="mod">
          <ac:chgData name="Sarah McGee" userId="c47e0f3e-013e-4d95-ae2d-f3fcb4f9def7" providerId="ADAL" clId="{2193DEF0-5C9B-4455-8E73-F86141508551}" dt="2020-12-15T11:29:27.799" v="3009" actId="1076"/>
          <ac:graphicFrameMkLst>
            <pc:docMk/>
            <pc:sldMk cId="4081802019" sldId="2076136289"/>
            <ac:graphicFrameMk id="35" creationId="{1129C38E-0861-4452-9037-ED7E72407DF0}"/>
          </ac:graphicFrameMkLst>
        </pc:graphicFrameChg>
        <pc:graphicFrameChg chg="mod">
          <ac:chgData name="Sarah McGee" userId="c47e0f3e-013e-4d95-ae2d-f3fcb4f9def7" providerId="ADAL" clId="{2193DEF0-5C9B-4455-8E73-F86141508551}" dt="2020-12-15T11:29:27.799" v="3009" actId="1076"/>
          <ac:graphicFrameMkLst>
            <pc:docMk/>
            <pc:sldMk cId="4081802019" sldId="2076136289"/>
            <ac:graphicFrameMk id="36" creationId="{8C4F6D34-9C92-4E1E-A1B0-7C1AE4A7D985}"/>
          </ac:graphicFrameMkLst>
        </pc:graphicFrameChg>
        <pc:graphicFrameChg chg="mod">
          <ac:chgData name="Sarah McGee" userId="c47e0f3e-013e-4d95-ae2d-f3fcb4f9def7" providerId="ADAL" clId="{2193DEF0-5C9B-4455-8E73-F86141508551}" dt="2020-12-15T11:29:27.799" v="3009" actId="1076"/>
          <ac:graphicFrameMkLst>
            <pc:docMk/>
            <pc:sldMk cId="4081802019" sldId="2076136289"/>
            <ac:graphicFrameMk id="37" creationId="{2D875E4E-E5B2-4CDA-ADEE-1C2DAC31B340}"/>
          </ac:graphicFrameMkLst>
        </pc:graphicFrameChg>
        <pc:picChg chg="mod">
          <ac:chgData name="Sarah McGee" userId="c47e0f3e-013e-4d95-ae2d-f3fcb4f9def7" providerId="ADAL" clId="{2193DEF0-5C9B-4455-8E73-F86141508551}" dt="2020-12-15T11:29:27.799" v="3009" actId="1076"/>
          <ac:picMkLst>
            <pc:docMk/>
            <pc:sldMk cId="4081802019" sldId="2076136289"/>
            <ac:picMk id="8" creationId="{CFF5F6CB-2CF8-4D0B-9098-4BC6E790F19F}"/>
          </ac:picMkLst>
        </pc:picChg>
        <pc:picChg chg="mod">
          <ac:chgData name="Sarah McGee" userId="c47e0f3e-013e-4d95-ae2d-f3fcb4f9def7" providerId="ADAL" clId="{2193DEF0-5C9B-4455-8E73-F86141508551}" dt="2020-12-15T11:29:27.799" v="3009" actId="1076"/>
          <ac:picMkLst>
            <pc:docMk/>
            <pc:sldMk cId="4081802019" sldId="2076136289"/>
            <ac:picMk id="10" creationId="{EE142A3B-A80A-457B-9400-01F197B80CB2}"/>
          </ac:picMkLst>
        </pc:picChg>
        <pc:picChg chg="mod">
          <ac:chgData name="Sarah McGee" userId="c47e0f3e-013e-4d95-ae2d-f3fcb4f9def7" providerId="ADAL" clId="{2193DEF0-5C9B-4455-8E73-F86141508551}" dt="2020-12-15T11:29:27.799" v="3009" actId="1076"/>
          <ac:picMkLst>
            <pc:docMk/>
            <pc:sldMk cId="4081802019" sldId="2076136289"/>
            <ac:picMk id="11" creationId="{3F64009D-3F4F-4493-A0B3-69ABC7A7A664}"/>
          </ac:picMkLst>
        </pc:picChg>
        <pc:picChg chg="mod">
          <ac:chgData name="Sarah McGee" userId="c47e0f3e-013e-4d95-ae2d-f3fcb4f9def7" providerId="ADAL" clId="{2193DEF0-5C9B-4455-8E73-F86141508551}" dt="2020-12-15T11:29:27.799" v="3009" actId="1076"/>
          <ac:picMkLst>
            <pc:docMk/>
            <pc:sldMk cId="4081802019" sldId="2076136289"/>
            <ac:picMk id="63" creationId="{E9E846D6-DA28-4E16-9B6D-EFA616AF2912}"/>
          </ac:picMkLst>
        </pc:picChg>
        <pc:picChg chg="mod">
          <ac:chgData name="Sarah McGee" userId="c47e0f3e-013e-4d95-ae2d-f3fcb4f9def7" providerId="ADAL" clId="{2193DEF0-5C9B-4455-8E73-F86141508551}" dt="2020-12-15T11:29:27.799" v="3009" actId="1076"/>
          <ac:picMkLst>
            <pc:docMk/>
            <pc:sldMk cId="4081802019" sldId="2076136289"/>
            <ac:picMk id="64" creationId="{7BBF4D64-B457-4935-9FAE-E01793046E25}"/>
          </ac:picMkLst>
        </pc:picChg>
        <pc:picChg chg="mod">
          <ac:chgData name="Sarah McGee" userId="c47e0f3e-013e-4d95-ae2d-f3fcb4f9def7" providerId="ADAL" clId="{2193DEF0-5C9B-4455-8E73-F86141508551}" dt="2020-12-15T11:29:27.799" v="3009" actId="1076"/>
          <ac:picMkLst>
            <pc:docMk/>
            <pc:sldMk cId="4081802019" sldId="2076136289"/>
            <ac:picMk id="67" creationId="{546D283F-7373-42A6-A05D-B894EC972270}"/>
          </ac:picMkLst>
        </pc:picChg>
        <pc:picChg chg="mod">
          <ac:chgData name="Sarah McGee" userId="c47e0f3e-013e-4d95-ae2d-f3fcb4f9def7" providerId="ADAL" clId="{2193DEF0-5C9B-4455-8E73-F86141508551}" dt="2020-12-15T11:29:27.799" v="3009" actId="1076"/>
          <ac:picMkLst>
            <pc:docMk/>
            <pc:sldMk cId="4081802019" sldId="2076136289"/>
            <ac:picMk id="70" creationId="{12F688BC-A8F9-4F4A-B6D4-1991441279C6}"/>
          </ac:picMkLst>
        </pc:picChg>
        <pc:picChg chg="mod">
          <ac:chgData name="Sarah McGee" userId="c47e0f3e-013e-4d95-ae2d-f3fcb4f9def7" providerId="ADAL" clId="{2193DEF0-5C9B-4455-8E73-F86141508551}" dt="2020-12-15T11:29:27.799" v="3009" actId="1076"/>
          <ac:picMkLst>
            <pc:docMk/>
            <pc:sldMk cId="4081802019" sldId="2076136289"/>
            <ac:picMk id="72" creationId="{AF4382C4-3E68-47D0-A143-71F6BBB72466}"/>
          </ac:picMkLst>
        </pc:picChg>
        <pc:picChg chg="mod">
          <ac:chgData name="Sarah McGee" userId="c47e0f3e-013e-4d95-ae2d-f3fcb4f9def7" providerId="ADAL" clId="{2193DEF0-5C9B-4455-8E73-F86141508551}" dt="2020-12-15T11:29:27.799" v="3009" actId="1076"/>
          <ac:picMkLst>
            <pc:docMk/>
            <pc:sldMk cId="4081802019" sldId="2076136289"/>
            <ac:picMk id="74" creationId="{B62EE6AD-78CA-4227-8CF2-44869BA29D9E}"/>
          </ac:picMkLst>
        </pc:picChg>
      </pc:sldChg>
      <pc:sldChg chg="addSp delSp modSp mod modAnim">
        <pc:chgData name="Sarah McGee" userId="c47e0f3e-013e-4d95-ae2d-f3fcb4f9def7" providerId="ADAL" clId="{2193DEF0-5C9B-4455-8E73-F86141508551}" dt="2020-12-15T11:43:27.429" v="3264" actId="1076"/>
        <pc:sldMkLst>
          <pc:docMk/>
          <pc:sldMk cId="1799717154" sldId="2076136291"/>
        </pc:sldMkLst>
        <pc:spChg chg="add del mod">
          <ac:chgData name="Sarah McGee" userId="c47e0f3e-013e-4d95-ae2d-f3fcb4f9def7" providerId="ADAL" clId="{2193DEF0-5C9B-4455-8E73-F86141508551}" dt="2020-12-15T11:37:26.488" v="3153" actId="478"/>
          <ac:spMkLst>
            <pc:docMk/>
            <pc:sldMk cId="1799717154" sldId="2076136291"/>
            <ac:spMk id="2" creationId="{0E812982-3E2C-4E1F-9C73-308F7C0EEDC0}"/>
          </ac:spMkLst>
        </pc:spChg>
        <pc:spChg chg="del">
          <ac:chgData name="Sarah McGee" userId="c47e0f3e-013e-4d95-ae2d-f3fcb4f9def7" providerId="ADAL" clId="{2193DEF0-5C9B-4455-8E73-F86141508551}" dt="2020-12-15T11:34:27.175" v="3095" actId="478"/>
          <ac:spMkLst>
            <pc:docMk/>
            <pc:sldMk cId="1799717154" sldId="2076136291"/>
            <ac:spMk id="3" creationId="{1870DFD4-4194-4F75-ABFE-7BE5A4A9E522}"/>
          </ac:spMkLst>
        </pc:spChg>
        <pc:spChg chg="del mod">
          <ac:chgData name="Sarah McGee" userId="c47e0f3e-013e-4d95-ae2d-f3fcb4f9def7" providerId="ADAL" clId="{2193DEF0-5C9B-4455-8E73-F86141508551}" dt="2020-12-15T11:41:20.642" v="3250" actId="478"/>
          <ac:spMkLst>
            <pc:docMk/>
            <pc:sldMk cId="1799717154" sldId="2076136291"/>
            <ac:spMk id="4" creationId="{FF82EFCA-C13E-48C4-9896-5A1FBD605F99}"/>
          </ac:spMkLst>
        </pc:spChg>
        <pc:spChg chg="mod">
          <ac:chgData name="Sarah McGee" userId="c47e0f3e-013e-4d95-ae2d-f3fcb4f9def7" providerId="ADAL" clId="{2193DEF0-5C9B-4455-8E73-F86141508551}" dt="2020-12-15T11:41:50.972" v="3253" actId="1076"/>
          <ac:spMkLst>
            <pc:docMk/>
            <pc:sldMk cId="1799717154" sldId="2076136291"/>
            <ac:spMk id="6" creationId="{38702500-86AE-49AF-AA47-BA4A34498957}"/>
          </ac:spMkLst>
        </pc:spChg>
        <pc:spChg chg="del">
          <ac:chgData name="Sarah McGee" userId="c47e0f3e-013e-4d95-ae2d-f3fcb4f9def7" providerId="ADAL" clId="{2193DEF0-5C9B-4455-8E73-F86141508551}" dt="2020-12-15T11:34:23.479" v="3094" actId="478"/>
          <ac:spMkLst>
            <pc:docMk/>
            <pc:sldMk cId="1799717154" sldId="2076136291"/>
            <ac:spMk id="7" creationId="{F3ED97FE-A136-458F-8280-2002D2CF85B9}"/>
          </ac:spMkLst>
        </pc:spChg>
        <pc:spChg chg="del">
          <ac:chgData name="Sarah McGee" userId="c47e0f3e-013e-4d95-ae2d-f3fcb4f9def7" providerId="ADAL" clId="{2193DEF0-5C9B-4455-8E73-F86141508551}" dt="2020-12-15T11:34:23.479" v="3094" actId="478"/>
          <ac:spMkLst>
            <pc:docMk/>
            <pc:sldMk cId="1799717154" sldId="2076136291"/>
            <ac:spMk id="9" creationId="{457DE61C-1EFE-4D7C-B8A3-1D1F83169A4A}"/>
          </ac:spMkLst>
        </pc:spChg>
        <pc:spChg chg="del">
          <ac:chgData name="Sarah McGee" userId="c47e0f3e-013e-4d95-ae2d-f3fcb4f9def7" providerId="ADAL" clId="{2193DEF0-5C9B-4455-8E73-F86141508551}" dt="2020-12-15T11:34:27.175" v="3095" actId="478"/>
          <ac:spMkLst>
            <pc:docMk/>
            <pc:sldMk cId="1799717154" sldId="2076136291"/>
            <ac:spMk id="10" creationId="{1F77BB2E-4564-43A5-B8D8-67135A157A15}"/>
          </ac:spMkLst>
        </pc:spChg>
        <pc:spChg chg="del">
          <ac:chgData name="Sarah McGee" userId="c47e0f3e-013e-4d95-ae2d-f3fcb4f9def7" providerId="ADAL" clId="{2193DEF0-5C9B-4455-8E73-F86141508551}" dt="2020-12-15T11:34:23.479" v="3094" actId="478"/>
          <ac:spMkLst>
            <pc:docMk/>
            <pc:sldMk cId="1799717154" sldId="2076136291"/>
            <ac:spMk id="11" creationId="{399D5AE1-79BD-4A04-8EDE-F63AD11800C3}"/>
          </ac:spMkLst>
        </pc:spChg>
        <pc:spChg chg="add del mod">
          <ac:chgData name="Sarah McGee" userId="c47e0f3e-013e-4d95-ae2d-f3fcb4f9def7" providerId="ADAL" clId="{2193DEF0-5C9B-4455-8E73-F86141508551}" dt="2020-12-15T11:37:26.488" v="3153" actId="478"/>
          <ac:spMkLst>
            <pc:docMk/>
            <pc:sldMk cId="1799717154" sldId="2076136291"/>
            <ac:spMk id="12" creationId="{04AA18CF-AE85-48B1-B074-7F23074F71D5}"/>
          </ac:spMkLst>
        </pc:spChg>
        <pc:spChg chg="add mod">
          <ac:chgData name="Sarah McGee" userId="c47e0f3e-013e-4d95-ae2d-f3fcb4f9def7" providerId="ADAL" clId="{2193DEF0-5C9B-4455-8E73-F86141508551}" dt="2020-12-15T11:41:50.972" v="3253" actId="1076"/>
          <ac:spMkLst>
            <pc:docMk/>
            <pc:sldMk cId="1799717154" sldId="2076136291"/>
            <ac:spMk id="14" creationId="{2E941881-3AB4-45C5-A593-BD591036F7AB}"/>
          </ac:spMkLst>
        </pc:spChg>
        <pc:spChg chg="add mod">
          <ac:chgData name="Sarah McGee" userId="c47e0f3e-013e-4d95-ae2d-f3fcb4f9def7" providerId="ADAL" clId="{2193DEF0-5C9B-4455-8E73-F86141508551}" dt="2020-12-15T11:41:50.972" v="3253" actId="1076"/>
          <ac:spMkLst>
            <pc:docMk/>
            <pc:sldMk cId="1799717154" sldId="2076136291"/>
            <ac:spMk id="16" creationId="{2C873A82-B3DB-42CF-8CE7-E0482E7F0BB3}"/>
          </ac:spMkLst>
        </pc:spChg>
        <pc:spChg chg="add mod">
          <ac:chgData name="Sarah McGee" userId="c47e0f3e-013e-4d95-ae2d-f3fcb4f9def7" providerId="ADAL" clId="{2193DEF0-5C9B-4455-8E73-F86141508551}" dt="2020-12-15T11:41:50.972" v="3253" actId="1076"/>
          <ac:spMkLst>
            <pc:docMk/>
            <pc:sldMk cId="1799717154" sldId="2076136291"/>
            <ac:spMk id="18" creationId="{9B18B1C7-697D-4737-81FD-7C3014A07D1C}"/>
          </ac:spMkLst>
        </pc:spChg>
        <pc:spChg chg="add mod">
          <ac:chgData name="Sarah McGee" userId="c47e0f3e-013e-4d95-ae2d-f3fcb4f9def7" providerId="ADAL" clId="{2193DEF0-5C9B-4455-8E73-F86141508551}" dt="2020-12-15T11:41:50.972" v="3253" actId="1076"/>
          <ac:spMkLst>
            <pc:docMk/>
            <pc:sldMk cId="1799717154" sldId="2076136291"/>
            <ac:spMk id="20" creationId="{55A081EC-9E47-409B-8268-869F5EE239EA}"/>
          </ac:spMkLst>
        </pc:spChg>
        <pc:spChg chg="add mod">
          <ac:chgData name="Sarah McGee" userId="c47e0f3e-013e-4d95-ae2d-f3fcb4f9def7" providerId="ADAL" clId="{2193DEF0-5C9B-4455-8E73-F86141508551}" dt="2020-12-15T11:41:50.972" v="3253" actId="1076"/>
          <ac:spMkLst>
            <pc:docMk/>
            <pc:sldMk cId="1799717154" sldId="2076136291"/>
            <ac:spMk id="22" creationId="{8DD084ED-BCF5-4C49-9693-40956F1FC131}"/>
          </ac:spMkLst>
        </pc:spChg>
        <pc:spChg chg="add del mod">
          <ac:chgData name="Sarah McGee" userId="c47e0f3e-013e-4d95-ae2d-f3fcb4f9def7" providerId="ADAL" clId="{2193DEF0-5C9B-4455-8E73-F86141508551}" dt="2020-12-15T11:38:44.490" v="3197" actId="478"/>
          <ac:spMkLst>
            <pc:docMk/>
            <pc:sldMk cId="1799717154" sldId="2076136291"/>
            <ac:spMk id="24" creationId="{D2A89752-4481-4226-8DB9-6DDEE7F023EC}"/>
          </ac:spMkLst>
        </pc:spChg>
        <pc:spChg chg="add mod">
          <ac:chgData name="Sarah McGee" userId="c47e0f3e-013e-4d95-ae2d-f3fcb4f9def7" providerId="ADAL" clId="{2193DEF0-5C9B-4455-8E73-F86141508551}" dt="2020-12-15T11:41:50.972" v="3253" actId="1076"/>
          <ac:spMkLst>
            <pc:docMk/>
            <pc:sldMk cId="1799717154" sldId="2076136291"/>
            <ac:spMk id="26" creationId="{0D64FEE6-E23D-4050-BA21-F973C7DAA9E1}"/>
          </ac:spMkLst>
        </pc:spChg>
        <pc:spChg chg="add mod">
          <ac:chgData name="Sarah McGee" userId="c47e0f3e-013e-4d95-ae2d-f3fcb4f9def7" providerId="ADAL" clId="{2193DEF0-5C9B-4455-8E73-F86141508551}" dt="2020-12-15T11:41:50.972" v="3253" actId="1076"/>
          <ac:spMkLst>
            <pc:docMk/>
            <pc:sldMk cId="1799717154" sldId="2076136291"/>
            <ac:spMk id="28" creationId="{4409AF88-E1A1-493E-A93D-CE447A8B95D0}"/>
          </ac:spMkLst>
        </pc:spChg>
        <pc:spChg chg="add mod">
          <ac:chgData name="Sarah McGee" userId="c47e0f3e-013e-4d95-ae2d-f3fcb4f9def7" providerId="ADAL" clId="{2193DEF0-5C9B-4455-8E73-F86141508551}" dt="2020-12-15T11:43:27.429" v="3264" actId="1076"/>
          <ac:spMkLst>
            <pc:docMk/>
            <pc:sldMk cId="1799717154" sldId="2076136291"/>
            <ac:spMk id="32" creationId="{30FA904F-2F08-4DFE-AC97-725EBC89FE4E}"/>
          </ac:spMkLst>
        </pc:spChg>
        <pc:spChg chg="add del mod">
          <ac:chgData name="Sarah McGee" userId="c47e0f3e-013e-4d95-ae2d-f3fcb4f9def7" providerId="ADAL" clId="{2193DEF0-5C9B-4455-8E73-F86141508551}" dt="2020-12-15T11:41:31.478" v="3251" actId="478"/>
          <ac:spMkLst>
            <pc:docMk/>
            <pc:sldMk cId="1799717154" sldId="2076136291"/>
            <ac:spMk id="36" creationId="{6374DD51-21DA-475A-8157-F0CA7518F30F}"/>
          </ac:spMkLst>
        </pc:spChg>
        <pc:spChg chg="add mod ord">
          <ac:chgData name="Sarah McGee" userId="c47e0f3e-013e-4d95-ae2d-f3fcb4f9def7" providerId="ADAL" clId="{2193DEF0-5C9B-4455-8E73-F86141508551}" dt="2020-12-15T11:43:18.091" v="3263" actId="14100"/>
          <ac:spMkLst>
            <pc:docMk/>
            <pc:sldMk cId="1799717154" sldId="2076136291"/>
            <ac:spMk id="38" creationId="{3E10E4B6-087E-413C-9632-47B8FCFB473F}"/>
          </ac:spMkLst>
        </pc:spChg>
        <pc:spChg chg="add mod">
          <ac:chgData name="Sarah McGee" userId="c47e0f3e-013e-4d95-ae2d-f3fcb4f9def7" providerId="ADAL" clId="{2193DEF0-5C9B-4455-8E73-F86141508551}" dt="2020-12-15T11:41:16.811" v="3249" actId="20577"/>
          <ac:spMkLst>
            <pc:docMk/>
            <pc:sldMk cId="1799717154" sldId="2076136291"/>
            <ac:spMk id="43" creationId="{617B472F-DBAA-49B7-84F8-C84A72EB788A}"/>
          </ac:spMkLst>
        </pc:spChg>
        <pc:spChg chg="mod topLvl">
          <ac:chgData name="Sarah McGee" userId="c47e0f3e-013e-4d95-ae2d-f3fcb4f9def7" providerId="ADAL" clId="{2193DEF0-5C9B-4455-8E73-F86141508551}" dt="2020-12-15T11:41:50.972" v="3253" actId="1076"/>
          <ac:spMkLst>
            <pc:docMk/>
            <pc:sldMk cId="1799717154" sldId="2076136291"/>
            <ac:spMk id="71" creationId="{A723E03A-84AF-479E-8A40-935C1396DEE0}"/>
          </ac:spMkLst>
        </pc:spChg>
        <pc:spChg chg="del topLvl">
          <ac:chgData name="Sarah McGee" userId="c47e0f3e-013e-4d95-ae2d-f3fcb4f9def7" providerId="ADAL" clId="{2193DEF0-5C9B-4455-8E73-F86141508551}" dt="2020-12-15T11:34:36.318" v="3097" actId="478"/>
          <ac:spMkLst>
            <pc:docMk/>
            <pc:sldMk cId="1799717154" sldId="2076136291"/>
            <ac:spMk id="72" creationId="{D702CD44-5B77-4383-B327-AE729DFEB314}"/>
          </ac:spMkLst>
        </pc:spChg>
        <pc:grpChg chg="del">
          <ac:chgData name="Sarah McGee" userId="c47e0f3e-013e-4d95-ae2d-f3fcb4f9def7" providerId="ADAL" clId="{2193DEF0-5C9B-4455-8E73-F86141508551}" dt="2020-12-15T11:34:34.283" v="3096" actId="165"/>
          <ac:grpSpMkLst>
            <pc:docMk/>
            <pc:sldMk cId="1799717154" sldId="2076136291"/>
            <ac:grpSpMk id="69" creationId="{B61A6ED7-450A-48EC-9B4F-937F123EBACE}"/>
          </ac:grpSpMkLst>
        </pc:grpChg>
        <pc:picChg chg="add mod">
          <ac:chgData name="Sarah McGee" userId="c47e0f3e-013e-4d95-ae2d-f3fcb4f9def7" providerId="ADAL" clId="{2193DEF0-5C9B-4455-8E73-F86141508551}" dt="2020-12-15T11:41:50.972" v="3253" actId="1076"/>
          <ac:picMkLst>
            <pc:docMk/>
            <pc:sldMk cId="1799717154" sldId="2076136291"/>
            <ac:picMk id="5" creationId="{62251CFC-BDC8-47BF-840A-8071D50375C5}"/>
          </ac:picMkLst>
        </pc:picChg>
        <pc:picChg chg="del">
          <ac:chgData name="Sarah McGee" userId="c47e0f3e-013e-4d95-ae2d-f3fcb4f9def7" providerId="ADAL" clId="{2193DEF0-5C9B-4455-8E73-F86141508551}" dt="2020-12-15T11:34:27.175" v="3095" actId="478"/>
          <ac:picMkLst>
            <pc:docMk/>
            <pc:sldMk cId="1799717154" sldId="2076136291"/>
            <ac:picMk id="8" creationId="{DFCB2A22-11B4-4040-A313-46E8D0CD4AFB}"/>
          </ac:picMkLst>
        </pc:picChg>
        <pc:picChg chg="add del mod">
          <ac:chgData name="Sarah McGee" userId="c47e0f3e-013e-4d95-ae2d-f3fcb4f9def7" providerId="ADAL" clId="{2193DEF0-5C9B-4455-8E73-F86141508551}" dt="2020-12-15T11:36:27.177" v="3123" actId="478"/>
          <ac:picMkLst>
            <pc:docMk/>
            <pc:sldMk cId="1799717154" sldId="2076136291"/>
            <ac:picMk id="13" creationId="{7A466629-10DE-4CB6-ADB7-01B230855701}"/>
          </ac:picMkLst>
        </pc:picChg>
        <pc:picChg chg="add mod">
          <ac:chgData name="Sarah McGee" userId="c47e0f3e-013e-4d95-ae2d-f3fcb4f9def7" providerId="ADAL" clId="{2193DEF0-5C9B-4455-8E73-F86141508551}" dt="2020-12-15T11:42:40.484" v="3258" actId="14861"/>
          <ac:picMkLst>
            <pc:docMk/>
            <pc:sldMk cId="1799717154" sldId="2076136291"/>
            <ac:picMk id="30" creationId="{CBFB6E5F-F1E5-4A8B-9D75-C62AC554CFBF}"/>
          </ac:picMkLst>
        </pc:picChg>
        <pc:picChg chg="mod topLvl">
          <ac:chgData name="Sarah McGee" userId="c47e0f3e-013e-4d95-ae2d-f3fcb4f9def7" providerId="ADAL" clId="{2193DEF0-5C9B-4455-8E73-F86141508551}" dt="2020-12-15T11:41:50.972" v="3253" actId="1076"/>
          <ac:picMkLst>
            <pc:docMk/>
            <pc:sldMk cId="1799717154" sldId="2076136291"/>
            <ac:picMk id="70" creationId="{8436BF28-B762-4703-8470-A71762B6C4FE}"/>
          </ac:picMkLst>
        </pc:picChg>
        <pc:picChg chg="del">
          <ac:chgData name="Sarah McGee" userId="c47e0f3e-013e-4d95-ae2d-f3fcb4f9def7" providerId="ADAL" clId="{2193DEF0-5C9B-4455-8E73-F86141508551}" dt="2020-12-15T11:34:23.479" v="3094" actId="478"/>
          <ac:picMkLst>
            <pc:docMk/>
            <pc:sldMk cId="1799717154" sldId="2076136291"/>
            <ac:picMk id="74" creationId="{DDCBD38F-8D6E-4ED4-B917-5982166E77C4}"/>
          </ac:picMkLst>
        </pc:picChg>
      </pc:sldChg>
      <pc:sldChg chg="addSp delSp modSp mod modAnim">
        <pc:chgData name="Sarah McGee" userId="c47e0f3e-013e-4d95-ae2d-f3fcb4f9def7" providerId="ADAL" clId="{2193DEF0-5C9B-4455-8E73-F86141508551}" dt="2020-12-15T11:46:17.649" v="3312" actId="478"/>
        <pc:sldMkLst>
          <pc:docMk/>
          <pc:sldMk cId="145468769" sldId="2076136292"/>
        </pc:sldMkLst>
        <pc:spChg chg="mod">
          <ac:chgData name="Sarah McGee" userId="c47e0f3e-013e-4d95-ae2d-f3fcb4f9def7" providerId="ADAL" clId="{2193DEF0-5C9B-4455-8E73-F86141508551}" dt="2020-12-15T11:45:49.786" v="3304" actId="1076"/>
          <ac:spMkLst>
            <pc:docMk/>
            <pc:sldMk cId="145468769" sldId="2076136292"/>
            <ac:spMk id="2" creationId="{2283EC7C-7C20-4A27-ACD7-A709E4623327}"/>
          </ac:spMkLst>
        </pc:spChg>
        <pc:spChg chg="del mod">
          <ac:chgData name="Sarah McGee" userId="c47e0f3e-013e-4d95-ae2d-f3fcb4f9def7" providerId="ADAL" clId="{2193DEF0-5C9B-4455-8E73-F86141508551}" dt="2020-12-15T11:46:15.462" v="3311" actId="478"/>
          <ac:spMkLst>
            <pc:docMk/>
            <pc:sldMk cId="145468769" sldId="2076136292"/>
            <ac:spMk id="4" creationId="{FF82EFCA-C13E-48C4-9896-5A1FBD605F99}"/>
          </ac:spMkLst>
        </pc:spChg>
        <pc:spChg chg="add del mod">
          <ac:chgData name="Sarah McGee" userId="c47e0f3e-013e-4d95-ae2d-f3fcb4f9def7" providerId="ADAL" clId="{2193DEF0-5C9B-4455-8E73-F86141508551}" dt="2020-12-15T11:46:17.649" v="3312" actId="478"/>
          <ac:spMkLst>
            <pc:docMk/>
            <pc:sldMk cId="145468769" sldId="2076136292"/>
            <ac:spMk id="5" creationId="{B0ACB7F4-8698-40A9-A9F2-2D9B63AA5636}"/>
          </ac:spMkLst>
        </pc:spChg>
        <pc:spChg chg="add mod">
          <ac:chgData name="Sarah McGee" userId="c47e0f3e-013e-4d95-ae2d-f3fcb4f9def7" providerId="ADAL" clId="{2193DEF0-5C9B-4455-8E73-F86141508551}" dt="2020-12-15T11:45:39.127" v="3302" actId="20577"/>
          <ac:spMkLst>
            <pc:docMk/>
            <pc:sldMk cId="145468769" sldId="2076136292"/>
            <ac:spMk id="11" creationId="{1FFCC0F5-DD86-4D12-9E9A-2F400A7F4283}"/>
          </ac:spMkLst>
        </pc:spChg>
        <pc:spChg chg="mod">
          <ac:chgData name="Sarah McGee" userId="c47e0f3e-013e-4d95-ae2d-f3fcb4f9def7" providerId="ADAL" clId="{2193DEF0-5C9B-4455-8E73-F86141508551}" dt="2020-12-15T11:44:18.645" v="3285" actId="1076"/>
          <ac:spMkLst>
            <pc:docMk/>
            <pc:sldMk cId="145468769" sldId="2076136292"/>
            <ac:spMk id="14" creationId="{17B39BD2-4327-41FB-9135-EA37E0A5EDDD}"/>
          </ac:spMkLst>
        </pc:spChg>
        <pc:spChg chg="mod">
          <ac:chgData name="Sarah McGee" userId="c47e0f3e-013e-4d95-ae2d-f3fcb4f9def7" providerId="ADAL" clId="{2193DEF0-5C9B-4455-8E73-F86141508551}" dt="2020-12-15T11:44:22.949" v="3286" actId="1076"/>
          <ac:spMkLst>
            <pc:docMk/>
            <pc:sldMk cId="145468769" sldId="2076136292"/>
            <ac:spMk id="17" creationId="{94ABBCB2-F647-4216-BF94-8A5A58B7ABE2}"/>
          </ac:spMkLst>
        </pc:spChg>
        <pc:spChg chg="mod">
          <ac:chgData name="Sarah McGee" userId="c47e0f3e-013e-4d95-ae2d-f3fcb4f9def7" providerId="ADAL" clId="{2193DEF0-5C9B-4455-8E73-F86141508551}" dt="2020-12-15T11:46:10.312" v="3310" actId="113"/>
          <ac:spMkLst>
            <pc:docMk/>
            <pc:sldMk cId="145468769" sldId="2076136292"/>
            <ac:spMk id="68" creationId="{187889BD-FEC8-4FC8-8ECA-95AF6B60E0D5}"/>
          </ac:spMkLst>
        </pc:spChg>
        <pc:grpChg chg="mod">
          <ac:chgData name="Sarah McGee" userId="c47e0f3e-013e-4d95-ae2d-f3fcb4f9def7" providerId="ADAL" clId="{2193DEF0-5C9B-4455-8E73-F86141508551}" dt="2020-12-15T11:45:23.604" v="3287" actId="1076"/>
          <ac:grpSpMkLst>
            <pc:docMk/>
            <pc:sldMk cId="145468769" sldId="2076136292"/>
            <ac:grpSpMk id="15" creationId="{57847A45-B984-4707-BD18-5908AA495CF1}"/>
          </ac:grpSpMkLst>
        </pc:grpChg>
      </pc:sldChg>
      <pc:sldChg chg="del">
        <pc:chgData name="Sarah McGee" userId="c47e0f3e-013e-4d95-ae2d-f3fcb4f9def7" providerId="ADAL" clId="{2193DEF0-5C9B-4455-8E73-F86141508551}" dt="2020-12-15T10:32:02.680" v="1972" actId="47"/>
        <pc:sldMkLst>
          <pc:docMk/>
          <pc:sldMk cId="2159188708" sldId="2076136302"/>
        </pc:sldMkLst>
      </pc:sldChg>
      <pc:sldChg chg="del">
        <pc:chgData name="Sarah McGee" userId="c47e0f3e-013e-4d95-ae2d-f3fcb4f9def7" providerId="ADAL" clId="{2193DEF0-5C9B-4455-8E73-F86141508551}" dt="2020-12-15T11:19:33.553" v="2945" actId="47"/>
        <pc:sldMkLst>
          <pc:docMk/>
          <pc:sldMk cId="525996308" sldId="2076136303"/>
        </pc:sldMkLst>
      </pc:sldChg>
      <pc:sldChg chg="del">
        <pc:chgData name="Sarah McGee" userId="c47e0f3e-013e-4d95-ae2d-f3fcb4f9def7" providerId="ADAL" clId="{2193DEF0-5C9B-4455-8E73-F86141508551}" dt="2020-12-15T10:34:06.071" v="2091" actId="47"/>
        <pc:sldMkLst>
          <pc:docMk/>
          <pc:sldMk cId="3337669924" sldId="2076136304"/>
        </pc:sldMkLst>
      </pc:sldChg>
      <pc:sldChg chg="del">
        <pc:chgData name="Sarah McGee" userId="c47e0f3e-013e-4d95-ae2d-f3fcb4f9def7" providerId="ADAL" clId="{2193DEF0-5C9B-4455-8E73-F86141508551}" dt="2020-12-15T08:51:55.641" v="864" actId="47"/>
        <pc:sldMkLst>
          <pc:docMk/>
          <pc:sldMk cId="3472629144" sldId="2076136305"/>
        </pc:sldMkLst>
      </pc:sldChg>
      <pc:sldChg chg="addSp delSp modSp mod modAnim">
        <pc:chgData name="Sarah McGee" userId="c47e0f3e-013e-4d95-ae2d-f3fcb4f9def7" providerId="ADAL" clId="{2193DEF0-5C9B-4455-8E73-F86141508551}" dt="2020-12-15T12:00:48.554" v="3507" actId="1076"/>
        <pc:sldMkLst>
          <pc:docMk/>
          <pc:sldMk cId="3207863155" sldId="2076136307"/>
        </pc:sldMkLst>
        <pc:spChg chg="del mod">
          <ac:chgData name="Sarah McGee" userId="c47e0f3e-013e-4d95-ae2d-f3fcb4f9def7" providerId="ADAL" clId="{2193DEF0-5C9B-4455-8E73-F86141508551}" dt="2020-12-15T11:58:39.102" v="3489" actId="478"/>
          <ac:spMkLst>
            <pc:docMk/>
            <pc:sldMk cId="3207863155" sldId="2076136307"/>
            <ac:spMk id="2" creationId="{455A244A-DD0C-42C0-927F-D7427EA4707A}"/>
          </ac:spMkLst>
        </pc:spChg>
        <pc:spChg chg="mod">
          <ac:chgData name="Sarah McGee" userId="c47e0f3e-013e-4d95-ae2d-f3fcb4f9def7" providerId="ADAL" clId="{2193DEF0-5C9B-4455-8E73-F86141508551}" dt="2020-12-15T11:57:42.411" v="3477" actId="1076"/>
          <ac:spMkLst>
            <pc:docMk/>
            <pc:sldMk cId="3207863155" sldId="2076136307"/>
            <ac:spMk id="3" creationId="{F9B48C52-CA8F-4AB2-BF5B-F86F322C3445}"/>
          </ac:spMkLst>
        </pc:spChg>
        <pc:spChg chg="del mod">
          <ac:chgData name="Sarah McGee" userId="c47e0f3e-013e-4d95-ae2d-f3fcb4f9def7" providerId="ADAL" clId="{2193DEF0-5C9B-4455-8E73-F86141508551}" dt="2020-12-15T11:57:50.168" v="3479" actId="478"/>
          <ac:spMkLst>
            <pc:docMk/>
            <pc:sldMk cId="3207863155" sldId="2076136307"/>
            <ac:spMk id="4" creationId="{DC017347-882F-45C2-961B-42D3B6637DA0}"/>
          </ac:spMkLst>
        </pc:spChg>
        <pc:spChg chg="mod">
          <ac:chgData name="Sarah McGee" userId="c47e0f3e-013e-4d95-ae2d-f3fcb4f9def7" providerId="ADAL" clId="{2193DEF0-5C9B-4455-8E73-F86141508551}" dt="2020-12-15T12:00:30.496" v="3506" actId="1076"/>
          <ac:spMkLst>
            <pc:docMk/>
            <pc:sldMk cId="3207863155" sldId="2076136307"/>
            <ac:spMk id="5" creationId="{9CBC7161-B9AF-4A07-8DDD-8D4BF681158F}"/>
          </ac:spMkLst>
        </pc:spChg>
        <pc:spChg chg="add del mod">
          <ac:chgData name="Sarah McGee" userId="c47e0f3e-013e-4d95-ae2d-f3fcb4f9def7" providerId="ADAL" clId="{2193DEF0-5C9B-4455-8E73-F86141508551}" dt="2020-12-15T11:57:00.431" v="3430" actId="478"/>
          <ac:spMkLst>
            <pc:docMk/>
            <pc:sldMk cId="3207863155" sldId="2076136307"/>
            <ac:spMk id="7" creationId="{6172D896-CAE2-4F28-8124-3DD507C6CB2B}"/>
          </ac:spMkLst>
        </pc:spChg>
        <pc:spChg chg="add del mod">
          <ac:chgData name="Sarah McGee" userId="c47e0f3e-013e-4d95-ae2d-f3fcb4f9def7" providerId="ADAL" clId="{2193DEF0-5C9B-4455-8E73-F86141508551}" dt="2020-12-15T11:57:23.468" v="3472" actId="478"/>
          <ac:spMkLst>
            <pc:docMk/>
            <pc:sldMk cId="3207863155" sldId="2076136307"/>
            <ac:spMk id="9" creationId="{162F065E-0EB0-4568-B6AA-119E6212454A}"/>
          </ac:spMkLst>
        </pc:spChg>
        <pc:spChg chg="add mod">
          <ac:chgData name="Sarah McGee" userId="c47e0f3e-013e-4d95-ae2d-f3fcb4f9def7" providerId="ADAL" clId="{2193DEF0-5C9B-4455-8E73-F86141508551}" dt="2020-12-15T12:00:30.496" v="3506" actId="1076"/>
          <ac:spMkLst>
            <pc:docMk/>
            <pc:sldMk cId="3207863155" sldId="2076136307"/>
            <ac:spMk id="10" creationId="{13C3013E-14C6-4897-A402-0069944FEBB1}"/>
          </ac:spMkLst>
        </pc:spChg>
        <pc:spChg chg="add mod">
          <ac:chgData name="Sarah McGee" userId="c47e0f3e-013e-4d95-ae2d-f3fcb4f9def7" providerId="ADAL" clId="{2193DEF0-5C9B-4455-8E73-F86141508551}" dt="2020-12-15T12:00:30.496" v="3506" actId="1076"/>
          <ac:spMkLst>
            <pc:docMk/>
            <pc:sldMk cId="3207863155" sldId="2076136307"/>
            <ac:spMk id="11" creationId="{09C0611B-22B7-4838-8313-802E24A2B7ED}"/>
          </ac:spMkLst>
        </pc:spChg>
        <pc:spChg chg="mod">
          <ac:chgData name="Sarah McGee" userId="c47e0f3e-013e-4d95-ae2d-f3fcb4f9def7" providerId="ADAL" clId="{2193DEF0-5C9B-4455-8E73-F86141508551}" dt="2020-12-15T12:00:30.496" v="3506" actId="1076"/>
          <ac:spMkLst>
            <pc:docMk/>
            <pc:sldMk cId="3207863155" sldId="2076136307"/>
            <ac:spMk id="14" creationId="{EACF61B2-5732-4291-8E5A-A6F5B153614C}"/>
          </ac:spMkLst>
        </pc:spChg>
        <pc:spChg chg="add del mod">
          <ac:chgData name="Sarah McGee" userId="c47e0f3e-013e-4d95-ae2d-f3fcb4f9def7" providerId="ADAL" clId="{2193DEF0-5C9B-4455-8E73-F86141508551}" dt="2020-12-15T11:56:59.260" v="3428"/>
          <ac:spMkLst>
            <pc:docMk/>
            <pc:sldMk cId="3207863155" sldId="2076136307"/>
            <ac:spMk id="15" creationId="{D5E51845-D1F4-4C66-8AE8-B0DAC79C1BF9}"/>
          </ac:spMkLst>
        </pc:spChg>
        <pc:spChg chg="mod topLvl">
          <ac:chgData name="Sarah McGee" userId="c47e0f3e-013e-4d95-ae2d-f3fcb4f9def7" providerId="ADAL" clId="{2193DEF0-5C9B-4455-8E73-F86141508551}" dt="2020-12-15T12:00:30.496" v="3506" actId="1076"/>
          <ac:spMkLst>
            <pc:docMk/>
            <pc:sldMk cId="3207863155" sldId="2076136307"/>
            <ac:spMk id="16" creationId="{AB84F7FE-086C-4069-9564-5BEEB9E6C80F}"/>
          </ac:spMkLst>
        </pc:spChg>
        <pc:spChg chg="add mod">
          <ac:chgData name="Sarah McGee" userId="c47e0f3e-013e-4d95-ae2d-f3fcb4f9def7" providerId="ADAL" clId="{2193DEF0-5C9B-4455-8E73-F86141508551}" dt="2020-12-15T11:57:18.480" v="3470" actId="20577"/>
          <ac:spMkLst>
            <pc:docMk/>
            <pc:sldMk cId="3207863155" sldId="2076136307"/>
            <ac:spMk id="17" creationId="{6893E913-A8D0-4F26-AC56-604851317E22}"/>
          </ac:spMkLst>
        </pc:spChg>
        <pc:spChg chg="add del mod">
          <ac:chgData name="Sarah McGee" userId="c47e0f3e-013e-4d95-ae2d-f3fcb4f9def7" providerId="ADAL" clId="{2193DEF0-5C9B-4455-8E73-F86141508551}" dt="2020-12-15T11:57:21.400" v="3471" actId="478"/>
          <ac:spMkLst>
            <pc:docMk/>
            <pc:sldMk cId="3207863155" sldId="2076136307"/>
            <ac:spMk id="19" creationId="{E7BD96C3-5EED-4E94-93F5-6386E750CB8F}"/>
          </ac:spMkLst>
        </pc:spChg>
        <pc:grpChg chg="del mod">
          <ac:chgData name="Sarah McGee" userId="c47e0f3e-013e-4d95-ae2d-f3fcb4f9def7" providerId="ADAL" clId="{2193DEF0-5C9B-4455-8E73-F86141508551}" dt="2020-12-15T11:59:53.815" v="3501" actId="165"/>
          <ac:grpSpMkLst>
            <pc:docMk/>
            <pc:sldMk cId="3207863155" sldId="2076136307"/>
            <ac:grpSpMk id="18" creationId="{F3FCB162-8707-4039-A9C1-B44A11E945D6}"/>
          </ac:grpSpMkLst>
        </pc:grpChg>
        <pc:picChg chg="mod topLvl">
          <ac:chgData name="Sarah McGee" userId="c47e0f3e-013e-4d95-ae2d-f3fcb4f9def7" providerId="ADAL" clId="{2193DEF0-5C9B-4455-8E73-F86141508551}" dt="2020-12-15T12:00:48.554" v="3507" actId="1076"/>
          <ac:picMkLst>
            <pc:docMk/>
            <pc:sldMk cId="3207863155" sldId="2076136307"/>
            <ac:picMk id="13" creationId="{1643C22B-D65B-4317-84F7-45C1C1D5A4E1}"/>
          </ac:picMkLst>
        </pc:picChg>
      </pc:sldChg>
      <pc:sldChg chg="modSp del mod">
        <pc:chgData name="Sarah McGee" userId="c47e0f3e-013e-4d95-ae2d-f3fcb4f9def7" providerId="ADAL" clId="{2193DEF0-5C9B-4455-8E73-F86141508551}" dt="2020-12-15T08:24:50.796" v="399" actId="47"/>
        <pc:sldMkLst>
          <pc:docMk/>
          <pc:sldMk cId="3821985877" sldId="2076136309"/>
        </pc:sldMkLst>
        <pc:spChg chg="mod">
          <ac:chgData name="Sarah McGee" userId="c47e0f3e-013e-4d95-ae2d-f3fcb4f9def7" providerId="ADAL" clId="{2193DEF0-5C9B-4455-8E73-F86141508551}" dt="2020-12-15T07:59:37.345" v="88" actId="14100"/>
          <ac:spMkLst>
            <pc:docMk/>
            <pc:sldMk cId="3821985877" sldId="2076136309"/>
            <ac:spMk id="2" creationId="{703647D1-FD1F-4EBD-9332-C7FD186783FE}"/>
          </ac:spMkLst>
        </pc:spChg>
      </pc:sldChg>
      <pc:sldChg chg="del">
        <pc:chgData name="Sarah McGee" userId="c47e0f3e-013e-4d95-ae2d-f3fcb4f9def7" providerId="ADAL" clId="{2193DEF0-5C9B-4455-8E73-F86141508551}" dt="2020-12-15T08:41:06.599" v="731" actId="47"/>
        <pc:sldMkLst>
          <pc:docMk/>
          <pc:sldMk cId="922168592" sldId="2076136310"/>
        </pc:sldMkLst>
      </pc:sldChg>
      <pc:sldChg chg="addSp delSp modSp mod">
        <pc:chgData name="Sarah McGee" userId="c47e0f3e-013e-4d95-ae2d-f3fcb4f9def7" providerId="ADAL" clId="{2193DEF0-5C9B-4455-8E73-F86141508551}" dt="2020-12-15T07:59:09.369" v="85" actId="403"/>
        <pc:sldMkLst>
          <pc:docMk/>
          <pc:sldMk cId="3260904611" sldId="2076136314"/>
        </pc:sldMkLst>
        <pc:spChg chg="add mod">
          <ac:chgData name="Sarah McGee" userId="c47e0f3e-013e-4d95-ae2d-f3fcb4f9def7" providerId="ADAL" clId="{2193DEF0-5C9B-4455-8E73-F86141508551}" dt="2020-12-15T07:56:19.245" v="37" actId="1076"/>
          <ac:spMkLst>
            <pc:docMk/>
            <pc:sldMk cId="3260904611" sldId="2076136314"/>
            <ac:spMk id="3" creationId="{4DC15A96-882A-461B-9E39-3A7849B7830C}"/>
          </ac:spMkLst>
        </pc:spChg>
        <pc:spChg chg="add mod">
          <ac:chgData name="Sarah McGee" userId="c47e0f3e-013e-4d95-ae2d-f3fcb4f9def7" providerId="ADAL" clId="{2193DEF0-5C9B-4455-8E73-F86141508551}" dt="2020-12-15T07:59:09.369" v="85" actId="403"/>
          <ac:spMkLst>
            <pc:docMk/>
            <pc:sldMk cId="3260904611" sldId="2076136314"/>
            <ac:spMk id="6" creationId="{FDA42529-EED2-46E7-98F3-368E7DAAFD9A}"/>
          </ac:spMkLst>
        </pc:spChg>
        <pc:spChg chg="del mod">
          <ac:chgData name="Sarah McGee" userId="c47e0f3e-013e-4d95-ae2d-f3fcb4f9def7" providerId="ADAL" clId="{2193DEF0-5C9B-4455-8E73-F86141508551}" dt="2020-12-15T07:57:22.546" v="65" actId="478"/>
          <ac:spMkLst>
            <pc:docMk/>
            <pc:sldMk cId="3260904611" sldId="2076136314"/>
            <ac:spMk id="9" creationId="{71F1E311-71BD-4D17-80D1-17BE4849BA5F}"/>
          </ac:spMkLst>
        </pc:spChg>
        <pc:spChg chg="add mod">
          <ac:chgData name="Sarah McGee" userId="c47e0f3e-013e-4d95-ae2d-f3fcb4f9def7" providerId="ADAL" clId="{2193DEF0-5C9B-4455-8E73-F86141508551}" dt="2020-12-15T07:57:50.099" v="75" actId="20577"/>
          <ac:spMkLst>
            <pc:docMk/>
            <pc:sldMk cId="3260904611" sldId="2076136314"/>
            <ac:spMk id="10" creationId="{D9979244-504D-414C-B25A-0BE45E03727C}"/>
          </ac:spMkLst>
        </pc:spChg>
        <pc:spChg chg="add mod">
          <ac:chgData name="Sarah McGee" userId="c47e0f3e-013e-4d95-ae2d-f3fcb4f9def7" providerId="ADAL" clId="{2193DEF0-5C9B-4455-8E73-F86141508551}" dt="2020-12-15T07:58:09.501" v="80" actId="14100"/>
          <ac:spMkLst>
            <pc:docMk/>
            <pc:sldMk cId="3260904611" sldId="2076136314"/>
            <ac:spMk id="12" creationId="{E3CABFC9-3903-40CC-8FE5-2847035E5375}"/>
          </ac:spMkLst>
        </pc:spChg>
        <pc:picChg chg="add mod">
          <ac:chgData name="Sarah McGee" userId="c47e0f3e-013e-4d95-ae2d-f3fcb4f9def7" providerId="ADAL" clId="{2193DEF0-5C9B-4455-8E73-F86141508551}" dt="2020-12-15T07:57:57.715" v="76" actId="1076"/>
          <ac:picMkLst>
            <pc:docMk/>
            <pc:sldMk cId="3260904611" sldId="2076136314"/>
            <ac:picMk id="8" creationId="{578AC4D9-FF9E-4E36-A1CD-38B72CA4A70A}"/>
          </ac:picMkLst>
        </pc:picChg>
        <pc:picChg chg="mod">
          <ac:chgData name="Sarah McGee" userId="c47e0f3e-013e-4d95-ae2d-f3fcb4f9def7" providerId="ADAL" clId="{2193DEF0-5C9B-4455-8E73-F86141508551}" dt="2020-12-15T07:57:14.536" v="61" actId="1076"/>
          <ac:picMkLst>
            <pc:docMk/>
            <pc:sldMk cId="3260904611" sldId="2076136314"/>
            <ac:picMk id="11" creationId="{37027028-3C45-49C4-A1CF-C29786E47255}"/>
          </ac:picMkLst>
        </pc:picChg>
        <pc:picChg chg="del">
          <ac:chgData name="Sarah McGee" userId="c47e0f3e-013e-4d95-ae2d-f3fcb4f9def7" providerId="ADAL" clId="{2193DEF0-5C9B-4455-8E73-F86141508551}" dt="2020-12-15T07:57:33.642" v="69" actId="478"/>
          <ac:picMkLst>
            <pc:docMk/>
            <pc:sldMk cId="3260904611" sldId="2076136314"/>
            <ac:picMk id="13" creationId="{A9D15129-665F-48DB-AC6E-9F373A0AD6FF}"/>
          </ac:picMkLst>
        </pc:picChg>
        <pc:cxnChg chg="add mod">
          <ac:chgData name="Sarah McGee" userId="c47e0f3e-013e-4d95-ae2d-f3fcb4f9def7" providerId="ADAL" clId="{2193DEF0-5C9B-4455-8E73-F86141508551}" dt="2020-12-15T07:57:02.867" v="59" actId="1076"/>
          <ac:cxnSpMkLst>
            <pc:docMk/>
            <pc:sldMk cId="3260904611" sldId="2076136314"/>
            <ac:cxnSpMk id="5" creationId="{44837D2D-109F-4D9C-B837-E3E6CB76563C}"/>
          </ac:cxnSpMkLst>
        </pc:cxnChg>
        <pc:cxnChg chg="add mod">
          <ac:chgData name="Sarah McGee" userId="c47e0f3e-013e-4d95-ae2d-f3fcb4f9def7" providerId="ADAL" clId="{2193DEF0-5C9B-4455-8E73-F86141508551}" dt="2020-12-15T07:57:46.606" v="73" actId="1076"/>
          <ac:cxnSpMkLst>
            <pc:docMk/>
            <pc:sldMk cId="3260904611" sldId="2076136314"/>
            <ac:cxnSpMk id="17" creationId="{395BAC43-AC64-42E1-B0BD-8E5A2531E6F2}"/>
          </ac:cxnSpMkLst>
        </pc:cxnChg>
      </pc:sldChg>
      <pc:sldChg chg="del">
        <pc:chgData name="Sarah McGee" userId="c47e0f3e-013e-4d95-ae2d-f3fcb4f9def7" providerId="ADAL" clId="{2193DEF0-5C9B-4455-8E73-F86141508551}" dt="2020-12-15T11:22:45.318" v="2968" actId="47"/>
        <pc:sldMkLst>
          <pc:docMk/>
          <pc:sldMk cId="630700678" sldId="2076136318"/>
        </pc:sldMkLst>
      </pc:sldChg>
      <pc:sldChg chg="del">
        <pc:chgData name="Sarah McGee" userId="c47e0f3e-013e-4d95-ae2d-f3fcb4f9def7" providerId="ADAL" clId="{2193DEF0-5C9B-4455-8E73-F86141508551}" dt="2020-12-15T11:24:59.422" v="2984" actId="47"/>
        <pc:sldMkLst>
          <pc:docMk/>
          <pc:sldMk cId="2810902782" sldId="2076136319"/>
        </pc:sldMkLst>
      </pc:sldChg>
      <pc:sldChg chg="del">
        <pc:chgData name="Sarah McGee" userId="c47e0f3e-013e-4d95-ae2d-f3fcb4f9def7" providerId="ADAL" clId="{2193DEF0-5C9B-4455-8E73-F86141508551}" dt="2020-12-15T11:56:44.116" v="3424" actId="47"/>
        <pc:sldMkLst>
          <pc:docMk/>
          <pc:sldMk cId="2562010161" sldId="2076136320"/>
        </pc:sldMkLst>
      </pc:sldChg>
      <pc:sldChg chg="del">
        <pc:chgData name="Sarah McGee" userId="c47e0f3e-013e-4d95-ae2d-f3fcb4f9def7" providerId="ADAL" clId="{2193DEF0-5C9B-4455-8E73-F86141508551}" dt="2020-12-15T12:11:45.644" v="3772" actId="47"/>
        <pc:sldMkLst>
          <pc:docMk/>
          <pc:sldMk cId="3717838834" sldId="2076136321"/>
        </pc:sldMkLst>
      </pc:sldChg>
      <pc:sldChg chg="addSp delSp modSp add mod">
        <pc:chgData name="Sarah McGee" userId="c47e0f3e-013e-4d95-ae2d-f3fcb4f9def7" providerId="ADAL" clId="{2193DEF0-5C9B-4455-8E73-F86141508551}" dt="2020-12-15T08:40:59.036" v="730" actId="1076"/>
        <pc:sldMkLst>
          <pc:docMk/>
          <pc:sldMk cId="2996488261" sldId="2076136322"/>
        </pc:sldMkLst>
        <pc:spChg chg="del">
          <ac:chgData name="Sarah McGee" userId="c47e0f3e-013e-4d95-ae2d-f3fcb4f9def7" providerId="ADAL" clId="{2193DEF0-5C9B-4455-8E73-F86141508551}" dt="2020-12-15T08:25:00.406" v="401" actId="478"/>
          <ac:spMkLst>
            <pc:docMk/>
            <pc:sldMk cId="2996488261" sldId="2076136322"/>
            <ac:spMk id="3" creationId="{4E76F391-8590-4B31-A917-FB289134FB3A}"/>
          </ac:spMkLst>
        </pc:spChg>
        <pc:spChg chg="add del mod">
          <ac:chgData name="Sarah McGee" userId="c47e0f3e-013e-4d95-ae2d-f3fcb4f9def7" providerId="ADAL" clId="{2193DEF0-5C9B-4455-8E73-F86141508551}" dt="2020-12-15T08:38:04.290" v="693" actId="478"/>
          <ac:spMkLst>
            <pc:docMk/>
            <pc:sldMk cId="2996488261" sldId="2076136322"/>
            <ac:spMk id="4" creationId="{4B7BA016-121C-439A-81E4-8BC1AA793833}"/>
          </ac:spMkLst>
        </pc:spChg>
        <pc:spChg chg="del">
          <ac:chgData name="Sarah McGee" userId="c47e0f3e-013e-4d95-ae2d-f3fcb4f9def7" providerId="ADAL" clId="{2193DEF0-5C9B-4455-8E73-F86141508551}" dt="2020-12-15T08:25:00.406" v="401" actId="478"/>
          <ac:spMkLst>
            <pc:docMk/>
            <pc:sldMk cId="2996488261" sldId="2076136322"/>
            <ac:spMk id="5" creationId="{EA49BB71-48FA-42F1-93A8-C3234DD0F661}"/>
          </ac:spMkLst>
        </pc:spChg>
        <pc:spChg chg="del">
          <ac:chgData name="Sarah McGee" userId="c47e0f3e-013e-4d95-ae2d-f3fcb4f9def7" providerId="ADAL" clId="{2193DEF0-5C9B-4455-8E73-F86141508551}" dt="2020-12-15T08:25:00.406" v="401" actId="478"/>
          <ac:spMkLst>
            <pc:docMk/>
            <pc:sldMk cId="2996488261" sldId="2076136322"/>
            <ac:spMk id="6" creationId="{BF9324B6-3678-4CAD-AF89-49F87F4A03B7}"/>
          </ac:spMkLst>
        </pc:spChg>
        <pc:spChg chg="add del mod">
          <ac:chgData name="Sarah McGee" userId="c47e0f3e-013e-4d95-ae2d-f3fcb4f9def7" providerId="ADAL" clId="{2193DEF0-5C9B-4455-8E73-F86141508551}" dt="2020-12-15T08:38:04.290" v="693" actId="478"/>
          <ac:spMkLst>
            <pc:docMk/>
            <pc:sldMk cId="2996488261" sldId="2076136322"/>
            <ac:spMk id="7" creationId="{BD6CF83D-F1EA-4E65-B599-B6D22D5AA10C}"/>
          </ac:spMkLst>
        </pc:spChg>
        <pc:spChg chg="del">
          <ac:chgData name="Sarah McGee" userId="c47e0f3e-013e-4d95-ae2d-f3fcb4f9def7" providerId="ADAL" clId="{2193DEF0-5C9B-4455-8E73-F86141508551}" dt="2020-12-15T08:25:00.406" v="401" actId="478"/>
          <ac:spMkLst>
            <pc:docMk/>
            <pc:sldMk cId="2996488261" sldId="2076136322"/>
            <ac:spMk id="8" creationId="{B47A9A6C-0D7B-48E5-ADB8-1A24AE6822FC}"/>
          </ac:spMkLst>
        </pc:spChg>
        <pc:spChg chg="del">
          <ac:chgData name="Sarah McGee" userId="c47e0f3e-013e-4d95-ae2d-f3fcb4f9def7" providerId="ADAL" clId="{2193DEF0-5C9B-4455-8E73-F86141508551}" dt="2020-12-15T08:25:00.406" v="401" actId="478"/>
          <ac:spMkLst>
            <pc:docMk/>
            <pc:sldMk cId="2996488261" sldId="2076136322"/>
            <ac:spMk id="9" creationId="{DA23B955-3379-4058-815A-5D5DD10E491B}"/>
          </ac:spMkLst>
        </pc:spChg>
        <pc:spChg chg="add del mod">
          <ac:chgData name="Sarah McGee" userId="c47e0f3e-013e-4d95-ae2d-f3fcb4f9def7" providerId="ADAL" clId="{2193DEF0-5C9B-4455-8E73-F86141508551}" dt="2020-12-15T08:38:04.290" v="693" actId="478"/>
          <ac:spMkLst>
            <pc:docMk/>
            <pc:sldMk cId="2996488261" sldId="2076136322"/>
            <ac:spMk id="10" creationId="{AB5D3D5D-A088-45D9-BA6F-771E2ECCCDA6}"/>
          </ac:spMkLst>
        </pc:spChg>
        <pc:spChg chg="add del mod">
          <ac:chgData name="Sarah McGee" userId="c47e0f3e-013e-4d95-ae2d-f3fcb4f9def7" providerId="ADAL" clId="{2193DEF0-5C9B-4455-8E73-F86141508551}" dt="2020-12-15T08:38:04.290" v="693" actId="478"/>
          <ac:spMkLst>
            <pc:docMk/>
            <pc:sldMk cId="2996488261" sldId="2076136322"/>
            <ac:spMk id="11" creationId="{BBE4ED11-945B-41DF-A4A3-D53EA7F224DC}"/>
          </ac:spMkLst>
        </pc:spChg>
        <pc:spChg chg="add del mod">
          <ac:chgData name="Sarah McGee" userId="c47e0f3e-013e-4d95-ae2d-f3fcb4f9def7" providerId="ADAL" clId="{2193DEF0-5C9B-4455-8E73-F86141508551}" dt="2020-12-15T08:38:04.290" v="693" actId="478"/>
          <ac:spMkLst>
            <pc:docMk/>
            <pc:sldMk cId="2996488261" sldId="2076136322"/>
            <ac:spMk id="12" creationId="{F5BF864E-6AE6-4C49-9E84-E829058873D6}"/>
          </ac:spMkLst>
        </pc:spChg>
        <pc:spChg chg="add del mod">
          <ac:chgData name="Sarah McGee" userId="c47e0f3e-013e-4d95-ae2d-f3fcb4f9def7" providerId="ADAL" clId="{2193DEF0-5C9B-4455-8E73-F86141508551}" dt="2020-12-15T08:38:04.290" v="693" actId="478"/>
          <ac:spMkLst>
            <pc:docMk/>
            <pc:sldMk cId="2996488261" sldId="2076136322"/>
            <ac:spMk id="13" creationId="{12C11811-D851-4A08-99CD-A77F4F18582B}"/>
          </ac:spMkLst>
        </pc:spChg>
        <pc:spChg chg="add del mod">
          <ac:chgData name="Sarah McGee" userId="c47e0f3e-013e-4d95-ae2d-f3fcb4f9def7" providerId="ADAL" clId="{2193DEF0-5C9B-4455-8E73-F86141508551}" dt="2020-12-15T08:38:04.290" v="693" actId="478"/>
          <ac:spMkLst>
            <pc:docMk/>
            <pc:sldMk cId="2996488261" sldId="2076136322"/>
            <ac:spMk id="14" creationId="{F0AEAA31-23E3-4326-B65C-0FEE23A880DD}"/>
          </ac:spMkLst>
        </pc:spChg>
        <pc:spChg chg="add del mod">
          <ac:chgData name="Sarah McGee" userId="c47e0f3e-013e-4d95-ae2d-f3fcb4f9def7" providerId="ADAL" clId="{2193DEF0-5C9B-4455-8E73-F86141508551}" dt="2020-12-15T08:38:04.290" v="693" actId="478"/>
          <ac:spMkLst>
            <pc:docMk/>
            <pc:sldMk cId="2996488261" sldId="2076136322"/>
            <ac:spMk id="15" creationId="{6950E245-5E83-4A1D-823B-6F39BBDD101D}"/>
          </ac:spMkLst>
        </pc:spChg>
        <pc:spChg chg="add del mod">
          <ac:chgData name="Sarah McGee" userId="c47e0f3e-013e-4d95-ae2d-f3fcb4f9def7" providerId="ADAL" clId="{2193DEF0-5C9B-4455-8E73-F86141508551}" dt="2020-12-15T08:38:04.290" v="693" actId="478"/>
          <ac:spMkLst>
            <pc:docMk/>
            <pc:sldMk cId="2996488261" sldId="2076136322"/>
            <ac:spMk id="16" creationId="{F1D94990-7024-479B-8624-74307E30DBCC}"/>
          </ac:spMkLst>
        </pc:spChg>
        <pc:spChg chg="del">
          <ac:chgData name="Sarah McGee" userId="c47e0f3e-013e-4d95-ae2d-f3fcb4f9def7" providerId="ADAL" clId="{2193DEF0-5C9B-4455-8E73-F86141508551}" dt="2020-12-15T08:25:00.406" v="401" actId="478"/>
          <ac:spMkLst>
            <pc:docMk/>
            <pc:sldMk cId="2996488261" sldId="2076136322"/>
            <ac:spMk id="18" creationId="{17397EF7-7005-464A-9B60-552DE9652742}"/>
          </ac:spMkLst>
        </pc:spChg>
        <pc:spChg chg="mod">
          <ac:chgData name="Sarah McGee" userId="c47e0f3e-013e-4d95-ae2d-f3fcb4f9def7" providerId="ADAL" clId="{2193DEF0-5C9B-4455-8E73-F86141508551}" dt="2020-12-15T08:25:43.763" v="440" actId="14100"/>
          <ac:spMkLst>
            <pc:docMk/>
            <pc:sldMk cId="2996488261" sldId="2076136322"/>
            <ac:spMk id="20" creationId="{D1A7247E-6D3A-4709-AE3B-FAC1D36B965F}"/>
          </ac:spMkLst>
        </pc:spChg>
        <pc:spChg chg="del">
          <ac:chgData name="Sarah McGee" userId="c47e0f3e-013e-4d95-ae2d-f3fcb4f9def7" providerId="ADAL" clId="{2193DEF0-5C9B-4455-8E73-F86141508551}" dt="2020-12-15T08:25:00.406" v="401" actId="478"/>
          <ac:spMkLst>
            <pc:docMk/>
            <pc:sldMk cId="2996488261" sldId="2076136322"/>
            <ac:spMk id="29" creationId="{CD6280D8-EBAA-41F5-ADC0-23DA57486A5A}"/>
          </ac:spMkLst>
        </pc:spChg>
        <pc:spChg chg="add mod">
          <ac:chgData name="Sarah McGee" userId="c47e0f3e-013e-4d95-ae2d-f3fcb4f9def7" providerId="ADAL" clId="{2193DEF0-5C9B-4455-8E73-F86141508551}" dt="2020-12-15T08:40:55.560" v="729" actId="1076"/>
          <ac:spMkLst>
            <pc:docMk/>
            <pc:sldMk cId="2996488261" sldId="2076136322"/>
            <ac:spMk id="34" creationId="{65B9E4B9-BFA2-4C05-A327-546D88AF2E25}"/>
          </ac:spMkLst>
        </pc:spChg>
        <pc:spChg chg="del">
          <ac:chgData name="Sarah McGee" userId="c47e0f3e-013e-4d95-ae2d-f3fcb4f9def7" providerId="ADAL" clId="{2193DEF0-5C9B-4455-8E73-F86141508551}" dt="2020-12-15T08:25:00.406" v="401" actId="478"/>
          <ac:spMkLst>
            <pc:docMk/>
            <pc:sldMk cId="2996488261" sldId="2076136322"/>
            <ac:spMk id="35" creationId="{4E99FB07-CCBC-4706-A14A-3A1956437228}"/>
          </ac:spMkLst>
        </pc:spChg>
        <pc:spChg chg="del">
          <ac:chgData name="Sarah McGee" userId="c47e0f3e-013e-4d95-ae2d-f3fcb4f9def7" providerId="ADAL" clId="{2193DEF0-5C9B-4455-8E73-F86141508551}" dt="2020-12-15T08:25:00.406" v="401" actId="478"/>
          <ac:spMkLst>
            <pc:docMk/>
            <pc:sldMk cId="2996488261" sldId="2076136322"/>
            <ac:spMk id="37" creationId="{311772D9-86D6-4110-93AE-728D07599B97}"/>
          </ac:spMkLst>
        </pc:spChg>
        <pc:spChg chg="add mod">
          <ac:chgData name="Sarah McGee" userId="c47e0f3e-013e-4d95-ae2d-f3fcb4f9def7" providerId="ADAL" clId="{2193DEF0-5C9B-4455-8E73-F86141508551}" dt="2020-12-15T08:40:55.560" v="729" actId="1076"/>
          <ac:spMkLst>
            <pc:docMk/>
            <pc:sldMk cId="2996488261" sldId="2076136322"/>
            <ac:spMk id="40" creationId="{EF9C4E0F-D54C-43B9-B0B8-C551CBD57B6A}"/>
          </ac:spMkLst>
        </pc:spChg>
        <pc:spChg chg="add mod">
          <ac:chgData name="Sarah McGee" userId="c47e0f3e-013e-4d95-ae2d-f3fcb4f9def7" providerId="ADAL" clId="{2193DEF0-5C9B-4455-8E73-F86141508551}" dt="2020-12-15T08:40:55.560" v="729" actId="1076"/>
          <ac:spMkLst>
            <pc:docMk/>
            <pc:sldMk cId="2996488261" sldId="2076136322"/>
            <ac:spMk id="41" creationId="{CFD3DA98-05B5-41B9-AF6C-2C580B811AD9}"/>
          </ac:spMkLst>
        </pc:spChg>
        <pc:spChg chg="add mod">
          <ac:chgData name="Sarah McGee" userId="c47e0f3e-013e-4d95-ae2d-f3fcb4f9def7" providerId="ADAL" clId="{2193DEF0-5C9B-4455-8E73-F86141508551}" dt="2020-12-15T08:40:55.560" v="729" actId="1076"/>
          <ac:spMkLst>
            <pc:docMk/>
            <pc:sldMk cId="2996488261" sldId="2076136322"/>
            <ac:spMk id="43" creationId="{E0BA4BAF-7830-4ED6-9C2B-849FF4341418}"/>
          </ac:spMkLst>
        </pc:spChg>
        <pc:spChg chg="add mod">
          <ac:chgData name="Sarah McGee" userId="c47e0f3e-013e-4d95-ae2d-f3fcb4f9def7" providerId="ADAL" clId="{2193DEF0-5C9B-4455-8E73-F86141508551}" dt="2020-12-15T08:40:55.560" v="729" actId="1076"/>
          <ac:spMkLst>
            <pc:docMk/>
            <pc:sldMk cId="2996488261" sldId="2076136322"/>
            <ac:spMk id="45" creationId="{21A4273E-0E51-403B-B5FE-48E122F710D9}"/>
          </ac:spMkLst>
        </pc:spChg>
        <pc:spChg chg="add mod">
          <ac:chgData name="Sarah McGee" userId="c47e0f3e-013e-4d95-ae2d-f3fcb4f9def7" providerId="ADAL" clId="{2193DEF0-5C9B-4455-8E73-F86141508551}" dt="2020-12-15T08:40:55.560" v="729" actId="1076"/>
          <ac:spMkLst>
            <pc:docMk/>
            <pc:sldMk cId="2996488261" sldId="2076136322"/>
            <ac:spMk id="47" creationId="{1DE26D9F-4DB2-48CF-8B98-CAD1368C91A1}"/>
          </ac:spMkLst>
        </pc:spChg>
        <pc:spChg chg="add mod">
          <ac:chgData name="Sarah McGee" userId="c47e0f3e-013e-4d95-ae2d-f3fcb4f9def7" providerId="ADAL" clId="{2193DEF0-5C9B-4455-8E73-F86141508551}" dt="2020-12-15T08:40:55.560" v="729" actId="1076"/>
          <ac:spMkLst>
            <pc:docMk/>
            <pc:sldMk cId="2996488261" sldId="2076136322"/>
            <ac:spMk id="49" creationId="{B2ED76E4-00B6-4157-A97D-C2DB6093982A}"/>
          </ac:spMkLst>
        </pc:spChg>
        <pc:spChg chg="add mod">
          <ac:chgData name="Sarah McGee" userId="c47e0f3e-013e-4d95-ae2d-f3fcb4f9def7" providerId="ADAL" clId="{2193DEF0-5C9B-4455-8E73-F86141508551}" dt="2020-12-15T08:40:55.560" v="729" actId="1076"/>
          <ac:spMkLst>
            <pc:docMk/>
            <pc:sldMk cId="2996488261" sldId="2076136322"/>
            <ac:spMk id="51" creationId="{3BAC3881-050D-4869-9E9D-DA152E952292}"/>
          </ac:spMkLst>
        </pc:spChg>
        <pc:spChg chg="add del mod">
          <ac:chgData name="Sarah McGee" userId="c47e0f3e-013e-4d95-ae2d-f3fcb4f9def7" providerId="ADAL" clId="{2193DEF0-5C9B-4455-8E73-F86141508551}" dt="2020-12-15T08:37:39.119" v="689" actId="478"/>
          <ac:spMkLst>
            <pc:docMk/>
            <pc:sldMk cId="2996488261" sldId="2076136322"/>
            <ac:spMk id="53" creationId="{54057F22-88B7-497C-A202-73479C914665}"/>
          </ac:spMkLst>
        </pc:spChg>
        <pc:spChg chg="add mod">
          <ac:chgData name="Sarah McGee" userId="c47e0f3e-013e-4d95-ae2d-f3fcb4f9def7" providerId="ADAL" clId="{2193DEF0-5C9B-4455-8E73-F86141508551}" dt="2020-12-15T08:40:55.560" v="729" actId="1076"/>
          <ac:spMkLst>
            <pc:docMk/>
            <pc:sldMk cId="2996488261" sldId="2076136322"/>
            <ac:spMk id="55" creationId="{C601D337-DFF3-463D-AF73-707C5229895E}"/>
          </ac:spMkLst>
        </pc:spChg>
        <pc:spChg chg="add del mod">
          <ac:chgData name="Sarah McGee" userId="c47e0f3e-013e-4d95-ae2d-f3fcb4f9def7" providerId="ADAL" clId="{2193DEF0-5C9B-4455-8E73-F86141508551}" dt="2020-12-15T08:37:26.049" v="685" actId="478"/>
          <ac:spMkLst>
            <pc:docMk/>
            <pc:sldMk cId="2996488261" sldId="2076136322"/>
            <ac:spMk id="57" creationId="{8B6E207A-C304-4712-8AAB-A91DA22222E8}"/>
          </ac:spMkLst>
        </pc:spChg>
        <pc:spChg chg="add mod">
          <ac:chgData name="Sarah McGee" userId="c47e0f3e-013e-4d95-ae2d-f3fcb4f9def7" providerId="ADAL" clId="{2193DEF0-5C9B-4455-8E73-F86141508551}" dt="2020-12-15T08:40:55.560" v="729" actId="1076"/>
          <ac:spMkLst>
            <pc:docMk/>
            <pc:sldMk cId="2996488261" sldId="2076136322"/>
            <ac:spMk id="59" creationId="{4B7E0D1D-1A58-46C5-9FEF-0BD3CCE43085}"/>
          </ac:spMkLst>
        </pc:spChg>
        <pc:spChg chg="add mod">
          <ac:chgData name="Sarah McGee" userId="c47e0f3e-013e-4d95-ae2d-f3fcb4f9def7" providerId="ADAL" clId="{2193DEF0-5C9B-4455-8E73-F86141508551}" dt="2020-12-15T08:40:55.560" v="729" actId="1076"/>
          <ac:spMkLst>
            <pc:docMk/>
            <pc:sldMk cId="2996488261" sldId="2076136322"/>
            <ac:spMk id="61" creationId="{1BD4E698-5CF3-4D6C-B2F4-CFE734DDE1C9}"/>
          </ac:spMkLst>
        </pc:spChg>
        <pc:spChg chg="add mod">
          <ac:chgData name="Sarah McGee" userId="c47e0f3e-013e-4d95-ae2d-f3fcb4f9def7" providerId="ADAL" clId="{2193DEF0-5C9B-4455-8E73-F86141508551}" dt="2020-12-15T08:40:55.560" v="729" actId="1076"/>
          <ac:spMkLst>
            <pc:docMk/>
            <pc:sldMk cId="2996488261" sldId="2076136322"/>
            <ac:spMk id="63" creationId="{2D71FCAA-60D0-4EDC-A8A5-EBA2F8D89F9B}"/>
          </ac:spMkLst>
        </pc:spChg>
        <pc:spChg chg="add mod ord">
          <ac:chgData name="Sarah McGee" userId="c47e0f3e-013e-4d95-ae2d-f3fcb4f9def7" providerId="ADAL" clId="{2193DEF0-5C9B-4455-8E73-F86141508551}" dt="2020-12-15T08:40:55.560" v="729" actId="1076"/>
          <ac:spMkLst>
            <pc:docMk/>
            <pc:sldMk cId="2996488261" sldId="2076136322"/>
            <ac:spMk id="65" creationId="{C2C3CF93-FF27-4160-9F56-286264D8A433}"/>
          </ac:spMkLst>
        </pc:spChg>
        <pc:spChg chg="add mod ord">
          <ac:chgData name="Sarah McGee" userId="c47e0f3e-013e-4d95-ae2d-f3fcb4f9def7" providerId="ADAL" clId="{2193DEF0-5C9B-4455-8E73-F86141508551}" dt="2020-12-15T08:40:55.560" v="729" actId="1076"/>
          <ac:spMkLst>
            <pc:docMk/>
            <pc:sldMk cId="2996488261" sldId="2076136322"/>
            <ac:spMk id="67" creationId="{EC9490F0-EA8D-4AD5-A86A-AE4187E7E90A}"/>
          </ac:spMkLst>
        </pc:spChg>
        <pc:picChg chg="add mod">
          <ac:chgData name="Sarah McGee" userId="c47e0f3e-013e-4d95-ae2d-f3fcb4f9def7" providerId="ADAL" clId="{2193DEF0-5C9B-4455-8E73-F86141508551}" dt="2020-12-15T08:25:52.194" v="441" actId="1076"/>
          <ac:picMkLst>
            <pc:docMk/>
            <pc:sldMk cId="2996488261" sldId="2076136322"/>
            <ac:picMk id="2" creationId="{BE6A051E-6EC3-444A-9E16-02C2AEFDD327}"/>
          </ac:picMkLst>
        </pc:picChg>
        <pc:picChg chg="del">
          <ac:chgData name="Sarah McGee" userId="c47e0f3e-013e-4d95-ae2d-f3fcb4f9def7" providerId="ADAL" clId="{2193DEF0-5C9B-4455-8E73-F86141508551}" dt="2020-12-15T08:25:00.406" v="401" actId="478"/>
          <ac:picMkLst>
            <pc:docMk/>
            <pc:sldMk cId="2996488261" sldId="2076136322"/>
            <ac:picMk id="19" creationId="{B7D428FF-D9D1-4652-A573-D792B4915148}"/>
          </ac:picMkLst>
        </pc:picChg>
        <pc:picChg chg="del">
          <ac:chgData name="Sarah McGee" userId="c47e0f3e-013e-4d95-ae2d-f3fcb4f9def7" providerId="ADAL" clId="{2193DEF0-5C9B-4455-8E73-F86141508551}" dt="2020-12-15T08:25:00.406" v="401" actId="478"/>
          <ac:picMkLst>
            <pc:docMk/>
            <pc:sldMk cId="2996488261" sldId="2076136322"/>
            <ac:picMk id="21" creationId="{DEF50553-7C99-432A-9C34-C2482F4088BB}"/>
          </ac:picMkLst>
        </pc:picChg>
        <pc:picChg chg="del">
          <ac:chgData name="Sarah McGee" userId="c47e0f3e-013e-4d95-ae2d-f3fcb4f9def7" providerId="ADAL" clId="{2193DEF0-5C9B-4455-8E73-F86141508551}" dt="2020-12-15T08:25:00.406" v="401" actId="478"/>
          <ac:picMkLst>
            <pc:docMk/>
            <pc:sldMk cId="2996488261" sldId="2076136322"/>
            <ac:picMk id="23" creationId="{97240629-3BF9-4390-BBA6-50A0EEBBCD9A}"/>
          </ac:picMkLst>
        </pc:picChg>
        <pc:picChg chg="del">
          <ac:chgData name="Sarah McGee" userId="c47e0f3e-013e-4d95-ae2d-f3fcb4f9def7" providerId="ADAL" clId="{2193DEF0-5C9B-4455-8E73-F86141508551}" dt="2020-12-15T08:25:00.406" v="401" actId="478"/>
          <ac:picMkLst>
            <pc:docMk/>
            <pc:sldMk cId="2996488261" sldId="2076136322"/>
            <ac:picMk id="24" creationId="{3834DF3A-50BF-47DF-BC67-72E733A4BFE2}"/>
          </ac:picMkLst>
        </pc:picChg>
        <pc:picChg chg="del">
          <ac:chgData name="Sarah McGee" userId="c47e0f3e-013e-4d95-ae2d-f3fcb4f9def7" providerId="ADAL" clId="{2193DEF0-5C9B-4455-8E73-F86141508551}" dt="2020-12-15T08:25:00.406" v="401" actId="478"/>
          <ac:picMkLst>
            <pc:docMk/>
            <pc:sldMk cId="2996488261" sldId="2076136322"/>
            <ac:picMk id="25" creationId="{44A8D648-F9DF-4C06-B99E-EA50240F8DC5}"/>
          </ac:picMkLst>
        </pc:picChg>
        <pc:picChg chg="add mod">
          <ac:chgData name="Sarah McGee" userId="c47e0f3e-013e-4d95-ae2d-f3fcb4f9def7" providerId="ADAL" clId="{2193DEF0-5C9B-4455-8E73-F86141508551}" dt="2020-12-15T08:40:59.036" v="730" actId="1076"/>
          <ac:picMkLst>
            <pc:docMk/>
            <pc:sldMk cId="2996488261" sldId="2076136322"/>
            <ac:picMk id="69" creationId="{1E6B2AB8-DBDA-4949-AC94-DB884DCDA133}"/>
          </ac:picMkLst>
        </pc:picChg>
      </pc:sldChg>
      <pc:sldChg chg="addSp delSp modSp add mod delAnim modAnim">
        <pc:chgData name="Sarah McGee" userId="c47e0f3e-013e-4d95-ae2d-f3fcb4f9def7" providerId="ADAL" clId="{2193DEF0-5C9B-4455-8E73-F86141508551}" dt="2020-12-15T08:51:33.264" v="863" actId="1076"/>
        <pc:sldMkLst>
          <pc:docMk/>
          <pc:sldMk cId="1780778139" sldId="2076136323"/>
        </pc:sldMkLst>
        <pc:spChg chg="add mod">
          <ac:chgData name="Sarah McGee" userId="c47e0f3e-013e-4d95-ae2d-f3fcb4f9def7" providerId="ADAL" clId="{2193DEF0-5C9B-4455-8E73-F86141508551}" dt="2020-12-15T08:51:33.264" v="863" actId="1076"/>
          <ac:spMkLst>
            <pc:docMk/>
            <pc:sldMk cId="1780778139" sldId="2076136323"/>
            <ac:spMk id="4" creationId="{F6233F17-2B25-4641-8D4E-22FC914E90BD}"/>
          </ac:spMkLst>
        </pc:spChg>
        <pc:spChg chg="add mod">
          <ac:chgData name="Sarah McGee" userId="c47e0f3e-013e-4d95-ae2d-f3fcb4f9def7" providerId="ADAL" clId="{2193DEF0-5C9B-4455-8E73-F86141508551}" dt="2020-12-15T08:51:23.860" v="862" actId="404"/>
          <ac:spMkLst>
            <pc:docMk/>
            <pc:sldMk cId="1780778139" sldId="2076136323"/>
            <ac:spMk id="5" creationId="{2D4FE7A7-E002-44DF-AC68-264F779FFE14}"/>
          </ac:spMkLst>
        </pc:spChg>
        <pc:spChg chg="add mod">
          <ac:chgData name="Sarah McGee" userId="c47e0f3e-013e-4d95-ae2d-f3fcb4f9def7" providerId="ADAL" clId="{2193DEF0-5C9B-4455-8E73-F86141508551}" dt="2020-12-15T08:51:20.112" v="859" actId="404"/>
          <ac:spMkLst>
            <pc:docMk/>
            <pc:sldMk cId="1780778139" sldId="2076136323"/>
            <ac:spMk id="6" creationId="{DDFC22AF-78E9-48F1-A73A-566C554636A4}"/>
          </ac:spMkLst>
        </pc:spChg>
        <pc:spChg chg="add mod">
          <ac:chgData name="Sarah McGee" userId="c47e0f3e-013e-4d95-ae2d-f3fcb4f9def7" providerId="ADAL" clId="{2193DEF0-5C9B-4455-8E73-F86141508551}" dt="2020-12-15T08:49:26.133" v="831" actId="1076"/>
          <ac:spMkLst>
            <pc:docMk/>
            <pc:sldMk cId="1780778139" sldId="2076136323"/>
            <ac:spMk id="7" creationId="{F5AFD9F9-95A5-4B9B-AC69-7569C0994A3F}"/>
          </ac:spMkLst>
        </pc:spChg>
        <pc:spChg chg="add mod">
          <ac:chgData name="Sarah McGee" userId="c47e0f3e-013e-4d95-ae2d-f3fcb4f9def7" providerId="ADAL" clId="{2193DEF0-5C9B-4455-8E73-F86141508551}" dt="2020-12-15T08:49:41.896" v="833" actId="1076"/>
          <ac:spMkLst>
            <pc:docMk/>
            <pc:sldMk cId="1780778139" sldId="2076136323"/>
            <ac:spMk id="8" creationId="{2AECA3F2-C5D3-4D57-B562-C0FB2F7311A4}"/>
          </ac:spMkLst>
        </pc:spChg>
        <pc:spChg chg="add mod">
          <ac:chgData name="Sarah McGee" userId="c47e0f3e-013e-4d95-ae2d-f3fcb4f9def7" providerId="ADAL" clId="{2193DEF0-5C9B-4455-8E73-F86141508551}" dt="2020-12-15T08:49:51.559" v="834" actId="1076"/>
          <ac:spMkLst>
            <pc:docMk/>
            <pc:sldMk cId="1780778139" sldId="2076136323"/>
            <ac:spMk id="9" creationId="{442FED77-80C2-4811-9687-47DB667D756A}"/>
          </ac:spMkLst>
        </pc:spChg>
        <pc:spChg chg="add mod">
          <ac:chgData name="Sarah McGee" userId="c47e0f3e-013e-4d95-ae2d-f3fcb4f9def7" providerId="ADAL" clId="{2193DEF0-5C9B-4455-8E73-F86141508551}" dt="2020-12-15T08:50:26.086" v="836" actId="1076"/>
          <ac:spMkLst>
            <pc:docMk/>
            <pc:sldMk cId="1780778139" sldId="2076136323"/>
            <ac:spMk id="10" creationId="{3D6EA7DF-E958-413F-8D9D-49DB11EAB31A}"/>
          </ac:spMkLst>
        </pc:spChg>
        <pc:spChg chg="add del mod">
          <ac:chgData name="Sarah McGee" userId="c47e0f3e-013e-4d95-ae2d-f3fcb4f9def7" providerId="ADAL" clId="{2193DEF0-5C9B-4455-8E73-F86141508551}" dt="2020-12-15T08:41:49.912" v="783" actId="478"/>
          <ac:spMkLst>
            <pc:docMk/>
            <pc:sldMk cId="1780778139" sldId="2076136323"/>
            <ac:spMk id="19" creationId="{F2A72512-6111-43DE-B024-A7DDDBA0A0C0}"/>
          </ac:spMkLst>
        </pc:spChg>
        <pc:spChg chg="del">
          <ac:chgData name="Sarah McGee" userId="c47e0f3e-013e-4d95-ae2d-f3fcb4f9def7" providerId="ADAL" clId="{2193DEF0-5C9B-4455-8E73-F86141508551}" dt="2020-12-15T08:41:27.491" v="736" actId="478"/>
          <ac:spMkLst>
            <pc:docMk/>
            <pc:sldMk cId="1780778139" sldId="2076136323"/>
            <ac:spMk id="20" creationId="{D1A7247E-6D3A-4709-AE3B-FAC1D36B965F}"/>
          </ac:spMkLst>
        </pc:spChg>
        <pc:spChg chg="add mod">
          <ac:chgData name="Sarah McGee" userId="c47e0f3e-013e-4d95-ae2d-f3fcb4f9def7" providerId="ADAL" clId="{2193DEF0-5C9B-4455-8E73-F86141508551}" dt="2020-12-15T08:41:47.511" v="782" actId="20577"/>
          <ac:spMkLst>
            <pc:docMk/>
            <pc:sldMk cId="1780778139" sldId="2076136323"/>
            <ac:spMk id="21" creationId="{BF951464-0966-45AC-91F8-A793502E8960}"/>
          </ac:spMkLst>
        </pc:spChg>
        <pc:spChg chg="del">
          <ac:chgData name="Sarah McGee" userId="c47e0f3e-013e-4d95-ae2d-f3fcb4f9def7" providerId="ADAL" clId="{2193DEF0-5C9B-4455-8E73-F86141508551}" dt="2020-12-15T08:41:54.759" v="784" actId="478"/>
          <ac:spMkLst>
            <pc:docMk/>
            <pc:sldMk cId="1780778139" sldId="2076136323"/>
            <ac:spMk id="34" creationId="{65B9E4B9-BFA2-4C05-A327-546D88AF2E25}"/>
          </ac:spMkLst>
        </pc:spChg>
        <pc:spChg chg="del">
          <ac:chgData name="Sarah McGee" userId="c47e0f3e-013e-4d95-ae2d-f3fcb4f9def7" providerId="ADAL" clId="{2193DEF0-5C9B-4455-8E73-F86141508551}" dt="2020-12-15T08:41:54.759" v="784" actId="478"/>
          <ac:spMkLst>
            <pc:docMk/>
            <pc:sldMk cId="1780778139" sldId="2076136323"/>
            <ac:spMk id="40" creationId="{EF9C4E0F-D54C-43B9-B0B8-C551CBD57B6A}"/>
          </ac:spMkLst>
        </pc:spChg>
        <pc:spChg chg="del">
          <ac:chgData name="Sarah McGee" userId="c47e0f3e-013e-4d95-ae2d-f3fcb4f9def7" providerId="ADAL" clId="{2193DEF0-5C9B-4455-8E73-F86141508551}" dt="2020-12-15T08:41:54.759" v="784" actId="478"/>
          <ac:spMkLst>
            <pc:docMk/>
            <pc:sldMk cId="1780778139" sldId="2076136323"/>
            <ac:spMk id="41" creationId="{CFD3DA98-05B5-41B9-AF6C-2C580B811AD9}"/>
          </ac:spMkLst>
        </pc:spChg>
        <pc:spChg chg="del">
          <ac:chgData name="Sarah McGee" userId="c47e0f3e-013e-4d95-ae2d-f3fcb4f9def7" providerId="ADAL" clId="{2193DEF0-5C9B-4455-8E73-F86141508551}" dt="2020-12-15T08:41:54.759" v="784" actId="478"/>
          <ac:spMkLst>
            <pc:docMk/>
            <pc:sldMk cId="1780778139" sldId="2076136323"/>
            <ac:spMk id="43" creationId="{E0BA4BAF-7830-4ED6-9C2B-849FF4341418}"/>
          </ac:spMkLst>
        </pc:spChg>
        <pc:spChg chg="del">
          <ac:chgData name="Sarah McGee" userId="c47e0f3e-013e-4d95-ae2d-f3fcb4f9def7" providerId="ADAL" clId="{2193DEF0-5C9B-4455-8E73-F86141508551}" dt="2020-12-15T08:41:54.759" v="784" actId="478"/>
          <ac:spMkLst>
            <pc:docMk/>
            <pc:sldMk cId="1780778139" sldId="2076136323"/>
            <ac:spMk id="45" creationId="{21A4273E-0E51-403B-B5FE-48E122F710D9}"/>
          </ac:spMkLst>
        </pc:spChg>
        <pc:spChg chg="del">
          <ac:chgData name="Sarah McGee" userId="c47e0f3e-013e-4d95-ae2d-f3fcb4f9def7" providerId="ADAL" clId="{2193DEF0-5C9B-4455-8E73-F86141508551}" dt="2020-12-15T08:41:54.759" v="784" actId="478"/>
          <ac:spMkLst>
            <pc:docMk/>
            <pc:sldMk cId="1780778139" sldId="2076136323"/>
            <ac:spMk id="47" creationId="{1DE26D9F-4DB2-48CF-8B98-CAD1368C91A1}"/>
          </ac:spMkLst>
        </pc:spChg>
        <pc:spChg chg="del">
          <ac:chgData name="Sarah McGee" userId="c47e0f3e-013e-4d95-ae2d-f3fcb4f9def7" providerId="ADAL" clId="{2193DEF0-5C9B-4455-8E73-F86141508551}" dt="2020-12-15T08:41:54.759" v="784" actId="478"/>
          <ac:spMkLst>
            <pc:docMk/>
            <pc:sldMk cId="1780778139" sldId="2076136323"/>
            <ac:spMk id="49" creationId="{B2ED76E4-00B6-4157-A97D-C2DB6093982A}"/>
          </ac:spMkLst>
        </pc:spChg>
        <pc:spChg chg="del">
          <ac:chgData name="Sarah McGee" userId="c47e0f3e-013e-4d95-ae2d-f3fcb4f9def7" providerId="ADAL" clId="{2193DEF0-5C9B-4455-8E73-F86141508551}" dt="2020-12-15T08:41:54.759" v="784" actId="478"/>
          <ac:spMkLst>
            <pc:docMk/>
            <pc:sldMk cId="1780778139" sldId="2076136323"/>
            <ac:spMk id="51" creationId="{3BAC3881-050D-4869-9E9D-DA152E952292}"/>
          </ac:spMkLst>
        </pc:spChg>
        <pc:spChg chg="del">
          <ac:chgData name="Sarah McGee" userId="c47e0f3e-013e-4d95-ae2d-f3fcb4f9def7" providerId="ADAL" clId="{2193DEF0-5C9B-4455-8E73-F86141508551}" dt="2020-12-15T08:41:54.759" v="784" actId="478"/>
          <ac:spMkLst>
            <pc:docMk/>
            <pc:sldMk cId="1780778139" sldId="2076136323"/>
            <ac:spMk id="55" creationId="{C601D337-DFF3-463D-AF73-707C5229895E}"/>
          </ac:spMkLst>
        </pc:spChg>
        <pc:spChg chg="del">
          <ac:chgData name="Sarah McGee" userId="c47e0f3e-013e-4d95-ae2d-f3fcb4f9def7" providerId="ADAL" clId="{2193DEF0-5C9B-4455-8E73-F86141508551}" dt="2020-12-15T08:41:54.759" v="784" actId="478"/>
          <ac:spMkLst>
            <pc:docMk/>
            <pc:sldMk cId="1780778139" sldId="2076136323"/>
            <ac:spMk id="59" creationId="{4B7E0D1D-1A58-46C5-9FEF-0BD3CCE43085}"/>
          </ac:spMkLst>
        </pc:spChg>
        <pc:spChg chg="del">
          <ac:chgData name="Sarah McGee" userId="c47e0f3e-013e-4d95-ae2d-f3fcb4f9def7" providerId="ADAL" clId="{2193DEF0-5C9B-4455-8E73-F86141508551}" dt="2020-12-15T08:41:54.759" v="784" actId="478"/>
          <ac:spMkLst>
            <pc:docMk/>
            <pc:sldMk cId="1780778139" sldId="2076136323"/>
            <ac:spMk id="61" creationId="{1BD4E698-5CF3-4D6C-B2F4-CFE734DDE1C9}"/>
          </ac:spMkLst>
        </pc:spChg>
        <pc:spChg chg="del">
          <ac:chgData name="Sarah McGee" userId="c47e0f3e-013e-4d95-ae2d-f3fcb4f9def7" providerId="ADAL" clId="{2193DEF0-5C9B-4455-8E73-F86141508551}" dt="2020-12-15T08:41:54.759" v="784" actId="478"/>
          <ac:spMkLst>
            <pc:docMk/>
            <pc:sldMk cId="1780778139" sldId="2076136323"/>
            <ac:spMk id="63" creationId="{2D71FCAA-60D0-4EDC-A8A5-EBA2F8D89F9B}"/>
          </ac:spMkLst>
        </pc:spChg>
        <pc:spChg chg="del">
          <ac:chgData name="Sarah McGee" userId="c47e0f3e-013e-4d95-ae2d-f3fcb4f9def7" providerId="ADAL" clId="{2193DEF0-5C9B-4455-8E73-F86141508551}" dt="2020-12-15T08:41:54.759" v="784" actId="478"/>
          <ac:spMkLst>
            <pc:docMk/>
            <pc:sldMk cId="1780778139" sldId="2076136323"/>
            <ac:spMk id="65" creationId="{C2C3CF93-FF27-4160-9F56-286264D8A433}"/>
          </ac:spMkLst>
        </pc:spChg>
        <pc:spChg chg="del">
          <ac:chgData name="Sarah McGee" userId="c47e0f3e-013e-4d95-ae2d-f3fcb4f9def7" providerId="ADAL" clId="{2193DEF0-5C9B-4455-8E73-F86141508551}" dt="2020-12-15T08:41:54.759" v="784" actId="478"/>
          <ac:spMkLst>
            <pc:docMk/>
            <pc:sldMk cId="1780778139" sldId="2076136323"/>
            <ac:spMk id="67" creationId="{EC9490F0-EA8D-4AD5-A86A-AE4187E7E90A}"/>
          </ac:spMkLst>
        </pc:spChg>
        <pc:picChg chg="del">
          <ac:chgData name="Sarah McGee" userId="c47e0f3e-013e-4d95-ae2d-f3fcb4f9def7" providerId="ADAL" clId="{2193DEF0-5C9B-4455-8E73-F86141508551}" dt="2020-12-15T08:41:24.880" v="735" actId="478"/>
          <ac:picMkLst>
            <pc:docMk/>
            <pc:sldMk cId="1780778139" sldId="2076136323"/>
            <ac:picMk id="2" creationId="{BE6A051E-6EC3-444A-9E16-02C2AEFDD327}"/>
          </ac:picMkLst>
        </pc:picChg>
        <pc:picChg chg="add mod">
          <ac:chgData name="Sarah McGee" userId="c47e0f3e-013e-4d95-ae2d-f3fcb4f9def7" providerId="ADAL" clId="{2193DEF0-5C9B-4455-8E73-F86141508551}" dt="2020-12-15T08:51:16.381" v="858" actId="1076"/>
          <ac:picMkLst>
            <pc:docMk/>
            <pc:sldMk cId="1780778139" sldId="2076136323"/>
            <ac:picMk id="3" creationId="{7AE05DBF-B8ED-432F-82D8-65D17873B293}"/>
          </ac:picMkLst>
        </pc:picChg>
        <pc:picChg chg="del">
          <ac:chgData name="Sarah McGee" userId="c47e0f3e-013e-4d95-ae2d-f3fcb4f9def7" providerId="ADAL" clId="{2193DEF0-5C9B-4455-8E73-F86141508551}" dt="2020-12-15T08:41:54.759" v="784" actId="478"/>
          <ac:picMkLst>
            <pc:docMk/>
            <pc:sldMk cId="1780778139" sldId="2076136323"/>
            <ac:picMk id="69" creationId="{1E6B2AB8-DBDA-4949-AC94-DB884DCDA133}"/>
          </ac:picMkLst>
        </pc:picChg>
      </pc:sldChg>
      <pc:sldChg chg="add del">
        <pc:chgData name="Sarah McGee" userId="c47e0f3e-013e-4d95-ae2d-f3fcb4f9def7" providerId="ADAL" clId="{2193DEF0-5C9B-4455-8E73-F86141508551}" dt="2020-12-15T09:48:19.641" v="1580" actId="47"/>
        <pc:sldMkLst>
          <pc:docMk/>
          <pc:sldMk cId="411252549" sldId="2076136324"/>
        </pc:sldMkLst>
      </pc:sldChg>
      <pc:sldChg chg="addSp delSp modSp add del mod">
        <pc:chgData name="Sarah McGee" userId="c47e0f3e-013e-4d95-ae2d-f3fcb4f9def7" providerId="ADAL" clId="{2193DEF0-5C9B-4455-8E73-F86141508551}" dt="2020-12-15T09:43:36.341" v="1543" actId="47"/>
        <pc:sldMkLst>
          <pc:docMk/>
          <pc:sldMk cId="3138564720" sldId="2076136325"/>
        </pc:sldMkLst>
        <pc:spChg chg="del">
          <ac:chgData name="Sarah McGee" userId="c47e0f3e-013e-4d95-ae2d-f3fcb4f9def7" providerId="ADAL" clId="{2193DEF0-5C9B-4455-8E73-F86141508551}" dt="2020-12-15T08:53:04.927" v="867" actId="478"/>
          <ac:spMkLst>
            <pc:docMk/>
            <pc:sldMk cId="3138564720" sldId="2076136325"/>
            <ac:spMk id="4" creationId="{F6233F17-2B25-4641-8D4E-22FC914E90BD}"/>
          </ac:spMkLst>
        </pc:spChg>
        <pc:spChg chg="del">
          <ac:chgData name="Sarah McGee" userId="c47e0f3e-013e-4d95-ae2d-f3fcb4f9def7" providerId="ADAL" clId="{2193DEF0-5C9B-4455-8E73-F86141508551}" dt="2020-12-15T08:53:04.927" v="867" actId="478"/>
          <ac:spMkLst>
            <pc:docMk/>
            <pc:sldMk cId="3138564720" sldId="2076136325"/>
            <ac:spMk id="5" creationId="{2D4FE7A7-E002-44DF-AC68-264F779FFE14}"/>
          </ac:spMkLst>
        </pc:spChg>
        <pc:spChg chg="del">
          <ac:chgData name="Sarah McGee" userId="c47e0f3e-013e-4d95-ae2d-f3fcb4f9def7" providerId="ADAL" clId="{2193DEF0-5C9B-4455-8E73-F86141508551}" dt="2020-12-15T08:53:04.927" v="867" actId="478"/>
          <ac:spMkLst>
            <pc:docMk/>
            <pc:sldMk cId="3138564720" sldId="2076136325"/>
            <ac:spMk id="6" creationId="{DDFC22AF-78E9-48F1-A73A-566C554636A4}"/>
          </ac:spMkLst>
        </pc:spChg>
        <pc:spChg chg="del">
          <ac:chgData name="Sarah McGee" userId="c47e0f3e-013e-4d95-ae2d-f3fcb4f9def7" providerId="ADAL" clId="{2193DEF0-5C9B-4455-8E73-F86141508551}" dt="2020-12-15T08:53:04.927" v="867" actId="478"/>
          <ac:spMkLst>
            <pc:docMk/>
            <pc:sldMk cId="3138564720" sldId="2076136325"/>
            <ac:spMk id="7" creationId="{F5AFD9F9-95A5-4B9B-AC69-7569C0994A3F}"/>
          </ac:spMkLst>
        </pc:spChg>
        <pc:spChg chg="del">
          <ac:chgData name="Sarah McGee" userId="c47e0f3e-013e-4d95-ae2d-f3fcb4f9def7" providerId="ADAL" clId="{2193DEF0-5C9B-4455-8E73-F86141508551}" dt="2020-12-15T08:53:04.927" v="867" actId="478"/>
          <ac:spMkLst>
            <pc:docMk/>
            <pc:sldMk cId="3138564720" sldId="2076136325"/>
            <ac:spMk id="8" creationId="{2AECA3F2-C5D3-4D57-B562-C0FB2F7311A4}"/>
          </ac:spMkLst>
        </pc:spChg>
        <pc:spChg chg="del">
          <ac:chgData name="Sarah McGee" userId="c47e0f3e-013e-4d95-ae2d-f3fcb4f9def7" providerId="ADAL" clId="{2193DEF0-5C9B-4455-8E73-F86141508551}" dt="2020-12-15T08:53:04.927" v="867" actId="478"/>
          <ac:spMkLst>
            <pc:docMk/>
            <pc:sldMk cId="3138564720" sldId="2076136325"/>
            <ac:spMk id="9" creationId="{442FED77-80C2-4811-9687-47DB667D756A}"/>
          </ac:spMkLst>
        </pc:spChg>
        <pc:spChg chg="del">
          <ac:chgData name="Sarah McGee" userId="c47e0f3e-013e-4d95-ae2d-f3fcb4f9def7" providerId="ADAL" clId="{2193DEF0-5C9B-4455-8E73-F86141508551}" dt="2020-12-15T08:53:04.927" v="867" actId="478"/>
          <ac:spMkLst>
            <pc:docMk/>
            <pc:sldMk cId="3138564720" sldId="2076136325"/>
            <ac:spMk id="10" creationId="{3D6EA7DF-E958-413F-8D9D-49DB11EAB31A}"/>
          </ac:spMkLst>
        </pc:spChg>
        <pc:spChg chg="add mod">
          <ac:chgData name="Sarah McGee" userId="c47e0f3e-013e-4d95-ae2d-f3fcb4f9def7" providerId="ADAL" clId="{2193DEF0-5C9B-4455-8E73-F86141508551}" dt="2020-12-15T09:43:30.156" v="1542" actId="1076"/>
          <ac:spMkLst>
            <pc:docMk/>
            <pc:sldMk cId="3138564720" sldId="2076136325"/>
            <ac:spMk id="14" creationId="{46F4FC9A-B838-4DF1-A386-424A561965F3}"/>
          </ac:spMkLst>
        </pc:spChg>
        <pc:spChg chg="add mod">
          <ac:chgData name="Sarah McGee" userId="c47e0f3e-013e-4d95-ae2d-f3fcb4f9def7" providerId="ADAL" clId="{2193DEF0-5C9B-4455-8E73-F86141508551}" dt="2020-12-15T09:16:25.121" v="1173" actId="1076"/>
          <ac:spMkLst>
            <pc:docMk/>
            <pc:sldMk cId="3138564720" sldId="2076136325"/>
            <ac:spMk id="15" creationId="{44F6F6C5-4C98-4A22-9F84-85C1CAF26E1A}"/>
          </ac:spMkLst>
        </pc:spChg>
        <pc:spChg chg="mod">
          <ac:chgData name="Sarah McGee" userId="c47e0f3e-013e-4d95-ae2d-f3fcb4f9def7" providerId="ADAL" clId="{2193DEF0-5C9B-4455-8E73-F86141508551}" dt="2020-12-15T08:53:14.603" v="887" actId="20577"/>
          <ac:spMkLst>
            <pc:docMk/>
            <pc:sldMk cId="3138564720" sldId="2076136325"/>
            <ac:spMk id="21" creationId="{BF951464-0966-45AC-91F8-A793502E8960}"/>
          </ac:spMkLst>
        </pc:spChg>
        <pc:spChg chg="add mod">
          <ac:chgData name="Sarah McGee" userId="c47e0f3e-013e-4d95-ae2d-f3fcb4f9def7" providerId="ADAL" clId="{2193DEF0-5C9B-4455-8E73-F86141508551}" dt="2020-12-15T09:40:41.381" v="1526" actId="1076"/>
          <ac:spMkLst>
            <pc:docMk/>
            <pc:sldMk cId="3138564720" sldId="2076136325"/>
            <ac:spMk id="26" creationId="{E0523F6C-0A47-45FC-9E37-BAF6C20FA048}"/>
          </ac:spMkLst>
        </pc:spChg>
        <pc:spChg chg="add mod">
          <ac:chgData name="Sarah McGee" userId="c47e0f3e-013e-4d95-ae2d-f3fcb4f9def7" providerId="ADAL" clId="{2193DEF0-5C9B-4455-8E73-F86141508551}" dt="2020-12-15T09:39:29.173" v="1517" actId="1076"/>
          <ac:spMkLst>
            <pc:docMk/>
            <pc:sldMk cId="3138564720" sldId="2076136325"/>
            <ac:spMk id="28" creationId="{852CC8DD-B84F-4E75-B97E-136CF7EAEF39}"/>
          </ac:spMkLst>
        </pc:spChg>
        <pc:spChg chg="add del mod">
          <ac:chgData name="Sarah McGee" userId="c47e0f3e-013e-4d95-ae2d-f3fcb4f9def7" providerId="ADAL" clId="{2193DEF0-5C9B-4455-8E73-F86141508551}" dt="2020-12-15T09:13:10.129" v="1160" actId="478"/>
          <ac:spMkLst>
            <pc:docMk/>
            <pc:sldMk cId="3138564720" sldId="2076136325"/>
            <ac:spMk id="30" creationId="{724EE8C9-C600-4CAB-9AE3-020551D1FF5F}"/>
          </ac:spMkLst>
        </pc:spChg>
        <pc:spChg chg="add del">
          <ac:chgData name="Sarah McGee" userId="c47e0f3e-013e-4d95-ae2d-f3fcb4f9def7" providerId="ADAL" clId="{2193DEF0-5C9B-4455-8E73-F86141508551}" dt="2020-12-15T09:24:27.834" v="1346" actId="478"/>
          <ac:spMkLst>
            <pc:docMk/>
            <pc:sldMk cId="3138564720" sldId="2076136325"/>
            <ac:spMk id="32" creationId="{CC8AA4D2-1AA0-4F9E-AE54-4A639091F852}"/>
          </ac:spMkLst>
        </pc:spChg>
        <pc:spChg chg="add del mod">
          <ac:chgData name="Sarah McGee" userId="c47e0f3e-013e-4d95-ae2d-f3fcb4f9def7" providerId="ADAL" clId="{2193DEF0-5C9B-4455-8E73-F86141508551}" dt="2020-12-15T09:13:12.775" v="1161" actId="478"/>
          <ac:spMkLst>
            <pc:docMk/>
            <pc:sldMk cId="3138564720" sldId="2076136325"/>
            <ac:spMk id="35" creationId="{25CCFD5E-D3BF-4253-90AA-9BBCA6E4D482}"/>
          </ac:spMkLst>
        </pc:spChg>
        <pc:spChg chg="add del mod">
          <ac:chgData name="Sarah McGee" userId="c47e0f3e-013e-4d95-ae2d-f3fcb4f9def7" providerId="ADAL" clId="{2193DEF0-5C9B-4455-8E73-F86141508551}" dt="2020-12-15T09:13:12.775" v="1161" actId="478"/>
          <ac:spMkLst>
            <pc:docMk/>
            <pc:sldMk cId="3138564720" sldId="2076136325"/>
            <ac:spMk id="37" creationId="{E11486C6-BD51-4FF4-95E7-AD92247022C2}"/>
          </ac:spMkLst>
        </pc:spChg>
        <pc:spChg chg="add mod">
          <ac:chgData name="Sarah McGee" userId="c47e0f3e-013e-4d95-ae2d-f3fcb4f9def7" providerId="ADAL" clId="{2193DEF0-5C9B-4455-8E73-F86141508551}" dt="2020-12-15T09:27:28.294" v="1368" actId="1076"/>
          <ac:spMkLst>
            <pc:docMk/>
            <pc:sldMk cId="3138564720" sldId="2076136325"/>
            <ac:spMk id="39" creationId="{F9542E06-D5FA-49A6-BCD5-EB2387BEB24E}"/>
          </ac:spMkLst>
        </pc:spChg>
        <pc:spChg chg="add mod">
          <ac:chgData name="Sarah McGee" userId="c47e0f3e-013e-4d95-ae2d-f3fcb4f9def7" providerId="ADAL" clId="{2193DEF0-5C9B-4455-8E73-F86141508551}" dt="2020-12-15T09:29:44.799" v="1381" actId="1076"/>
          <ac:spMkLst>
            <pc:docMk/>
            <pc:sldMk cId="3138564720" sldId="2076136325"/>
            <ac:spMk id="41" creationId="{0933CB49-2516-48B4-9B7E-FBBF8B2126F4}"/>
          </ac:spMkLst>
        </pc:spChg>
        <pc:spChg chg="add del mod">
          <ac:chgData name="Sarah McGee" userId="c47e0f3e-013e-4d95-ae2d-f3fcb4f9def7" providerId="ADAL" clId="{2193DEF0-5C9B-4455-8E73-F86141508551}" dt="2020-12-15T09:20:04.065" v="1244" actId="478"/>
          <ac:spMkLst>
            <pc:docMk/>
            <pc:sldMk cId="3138564720" sldId="2076136325"/>
            <ac:spMk id="43" creationId="{62CBEC39-C400-46C5-9A89-2F2EFBA0F27E}"/>
          </ac:spMkLst>
        </pc:spChg>
        <pc:spChg chg="add del mod">
          <ac:chgData name="Sarah McGee" userId="c47e0f3e-013e-4d95-ae2d-f3fcb4f9def7" providerId="ADAL" clId="{2193DEF0-5C9B-4455-8E73-F86141508551}" dt="2020-12-15T09:06:46.556" v="1058" actId="478"/>
          <ac:spMkLst>
            <pc:docMk/>
            <pc:sldMk cId="3138564720" sldId="2076136325"/>
            <ac:spMk id="45" creationId="{38C7BFD5-75A3-4025-8FE2-8DD8652E8F55}"/>
          </ac:spMkLst>
        </pc:spChg>
        <pc:spChg chg="add del mod">
          <ac:chgData name="Sarah McGee" userId="c47e0f3e-013e-4d95-ae2d-f3fcb4f9def7" providerId="ADAL" clId="{2193DEF0-5C9B-4455-8E73-F86141508551}" dt="2020-12-15T09:22:00.296" v="1295" actId="478"/>
          <ac:spMkLst>
            <pc:docMk/>
            <pc:sldMk cId="3138564720" sldId="2076136325"/>
            <ac:spMk id="47" creationId="{B81056DD-E416-4ED6-A43C-2EC6D00E1D91}"/>
          </ac:spMkLst>
        </pc:spChg>
        <pc:spChg chg="add del mod">
          <ac:chgData name="Sarah McGee" userId="c47e0f3e-013e-4d95-ae2d-f3fcb4f9def7" providerId="ADAL" clId="{2193DEF0-5C9B-4455-8E73-F86141508551}" dt="2020-12-15T09:24:23.630" v="1345" actId="478"/>
          <ac:spMkLst>
            <pc:docMk/>
            <pc:sldMk cId="3138564720" sldId="2076136325"/>
            <ac:spMk id="52" creationId="{E7496A12-0C10-40B3-9776-B6487577E5F9}"/>
          </ac:spMkLst>
        </pc:spChg>
        <pc:spChg chg="add mod">
          <ac:chgData name="Sarah McGee" userId="c47e0f3e-013e-4d95-ae2d-f3fcb4f9def7" providerId="ADAL" clId="{2193DEF0-5C9B-4455-8E73-F86141508551}" dt="2020-12-15T09:43:16.703" v="1540" actId="1076"/>
          <ac:spMkLst>
            <pc:docMk/>
            <pc:sldMk cId="3138564720" sldId="2076136325"/>
            <ac:spMk id="54" creationId="{BA3F10A5-72DF-4E9F-88D8-4253BC8492D7}"/>
          </ac:spMkLst>
        </pc:spChg>
        <pc:spChg chg="add mod">
          <ac:chgData name="Sarah McGee" userId="c47e0f3e-013e-4d95-ae2d-f3fcb4f9def7" providerId="ADAL" clId="{2193DEF0-5C9B-4455-8E73-F86141508551}" dt="2020-12-15T09:39:29.173" v="1517" actId="1076"/>
          <ac:spMkLst>
            <pc:docMk/>
            <pc:sldMk cId="3138564720" sldId="2076136325"/>
            <ac:spMk id="60" creationId="{F920FE32-B5C5-4758-BDC3-827446917F13}"/>
          </ac:spMkLst>
        </pc:spChg>
        <pc:spChg chg="add mod">
          <ac:chgData name="Sarah McGee" userId="c47e0f3e-013e-4d95-ae2d-f3fcb4f9def7" providerId="ADAL" clId="{2193DEF0-5C9B-4455-8E73-F86141508551}" dt="2020-12-15T09:40:46.951" v="1527" actId="1076"/>
          <ac:spMkLst>
            <pc:docMk/>
            <pc:sldMk cId="3138564720" sldId="2076136325"/>
            <ac:spMk id="65" creationId="{72189147-08E7-4115-8ADF-D9E2B2BC5AB2}"/>
          </ac:spMkLst>
        </pc:spChg>
        <pc:spChg chg="add mod">
          <ac:chgData name="Sarah McGee" userId="c47e0f3e-013e-4d95-ae2d-f3fcb4f9def7" providerId="ADAL" clId="{2193DEF0-5C9B-4455-8E73-F86141508551}" dt="2020-12-15T09:27:28.294" v="1368" actId="1076"/>
          <ac:spMkLst>
            <pc:docMk/>
            <pc:sldMk cId="3138564720" sldId="2076136325"/>
            <ac:spMk id="67" creationId="{F0DE7A6F-AFA7-4CCD-B326-6C110FB66298}"/>
          </ac:spMkLst>
        </pc:spChg>
        <pc:spChg chg="add mod">
          <ac:chgData name="Sarah McGee" userId="c47e0f3e-013e-4d95-ae2d-f3fcb4f9def7" providerId="ADAL" clId="{2193DEF0-5C9B-4455-8E73-F86141508551}" dt="2020-12-15T09:40:53.179" v="1528" actId="1076"/>
          <ac:spMkLst>
            <pc:docMk/>
            <pc:sldMk cId="3138564720" sldId="2076136325"/>
            <ac:spMk id="71" creationId="{EEF71EE6-960B-428B-A9E9-7B27309793AC}"/>
          </ac:spMkLst>
        </pc:spChg>
        <pc:spChg chg="add mod">
          <ac:chgData name="Sarah McGee" userId="c47e0f3e-013e-4d95-ae2d-f3fcb4f9def7" providerId="ADAL" clId="{2193DEF0-5C9B-4455-8E73-F86141508551}" dt="2020-12-15T09:27:51.828" v="1371" actId="1076"/>
          <ac:spMkLst>
            <pc:docMk/>
            <pc:sldMk cId="3138564720" sldId="2076136325"/>
            <ac:spMk id="73" creationId="{B8B847F4-614C-4219-8884-6083487D54AC}"/>
          </ac:spMkLst>
        </pc:spChg>
        <pc:spChg chg="add mod">
          <ac:chgData name="Sarah McGee" userId="c47e0f3e-013e-4d95-ae2d-f3fcb4f9def7" providerId="ADAL" clId="{2193DEF0-5C9B-4455-8E73-F86141508551}" dt="2020-12-15T09:43:16.703" v="1540" actId="1076"/>
          <ac:spMkLst>
            <pc:docMk/>
            <pc:sldMk cId="3138564720" sldId="2076136325"/>
            <ac:spMk id="77" creationId="{4C42837B-1E27-4644-8F26-0D91AC3BA939}"/>
          </ac:spMkLst>
        </pc:spChg>
        <pc:spChg chg="add mod">
          <ac:chgData name="Sarah McGee" userId="c47e0f3e-013e-4d95-ae2d-f3fcb4f9def7" providerId="ADAL" clId="{2193DEF0-5C9B-4455-8E73-F86141508551}" dt="2020-12-15T09:43:16.703" v="1540" actId="1076"/>
          <ac:spMkLst>
            <pc:docMk/>
            <pc:sldMk cId="3138564720" sldId="2076136325"/>
            <ac:spMk id="79" creationId="{13F15398-0005-4FB8-9764-CB68ED8C388A}"/>
          </ac:spMkLst>
        </pc:spChg>
        <pc:spChg chg="add mod">
          <ac:chgData name="Sarah McGee" userId="c47e0f3e-013e-4d95-ae2d-f3fcb4f9def7" providerId="ADAL" clId="{2193DEF0-5C9B-4455-8E73-F86141508551}" dt="2020-12-15T09:42:03.903" v="1532" actId="1076"/>
          <ac:spMkLst>
            <pc:docMk/>
            <pc:sldMk cId="3138564720" sldId="2076136325"/>
            <ac:spMk id="92" creationId="{9B15490A-89D2-4FF1-A085-DDB22BE3F21D}"/>
          </ac:spMkLst>
        </pc:spChg>
        <pc:spChg chg="add mod">
          <ac:chgData name="Sarah McGee" userId="c47e0f3e-013e-4d95-ae2d-f3fcb4f9def7" providerId="ADAL" clId="{2193DEF0-5C9B-4455-8E73-F86141508551}" dt="2020-12-15T09:42:03.903" v="1532" actId="1076"/>
          <ac:spMkLst>
            <pc:docMk/>
            <pc:sldMk cId="3138564720" sldId="2076136325"/>
            <ac:spMk id="93" creationId="{272AA0F8-9348-413D-A268-601AE163D2AE}"/>
          </ac:spMkLst>
        </pc:spChg>
        <pc:spChg chg="add mod">
          <ac:chgData name="Sarah McGee" userId="c47e0f3e-013e-4d95-ae2d-f3fcb4f9def7" providerId="ADAL" clId="{2193DEF0-5C9B-4455-8E73-F86141508551}" dt="2020-12-15T09:34:16.329" v="1439" actId="1076"/>
          <ac:spMkLst>
            <pc:docMk/>
            <pc:sldMk cId="3138564720" sldId="2076136325"/>
            <ac:spMk id="95" creationId="{16DC18F6-100E-4225-8B94-7CE44B5C8CD4}"/>
          </ac:spMkLst>
        </pc:spChg>
        <pc:spChg chg="add mod">
          <ac:chgData name="Sarah McGee" userId="c47e0f3e-013e-4d95-ae2d-f3fcb4f9def7" providerId="ADAL" clId="{2193DEF0-5C9B-4455-8E73-F86141508551}" dt="2020-12-15T09:35:15.261" v="1466" actId="3064"/>
          <ac:spMkLst>
            <pc:docMk/>
            <pc:sldMk cId="3138564720" sldId="2076136325"/>
            <ac:spMk id="97" creationId="{F0E3799A-4E33-4848-A615-8140E9090104}"/>
          </ac:spMkLst>
        </pc:spChg>
        <pc:spChg chg="add mod">
          <ac:chgData name="Sarah McGee" userId="c47e0f3e-013e-4d95-ae2d-f3fcb4f9def7" providerId="ADAL" clId="{2193DEF0-5C9B-4455-8E73-F86141508551}" dt="2020-12-15T09:43:21.028" v="1541" actId="1076"/>
          <ac:spMkLst>
            <pc:docMk/>
            <pc:sldMk cId="3138564720" sldId="2076136325"/>
            <ac:spMk id="99" creationId="{519345D0-FD45-4EDE-BFB0-D29803251C9F}"/>
          </ac:spMkLst>
        </pc:spChg>
        <pc:spChg chg="add mod">
          <ac:chgData name="Sarah McGee" userId="c47e0f3e-013e-4d95-ae2d-f3fcb4f9def7" providerId="ADAL" clId="{2193DEF0-5C9B-4455-8E73-F86141508551}" dt="2020-12-15T09:43:21.028" v="1541" actId="1076"/>
          <ac:spMkLst>
            <pc:docMk/>
            <pc:sldMk cId="3138564720" sldId="2076136325"/>
            <ac:spMk id="101" creationId="{EB177E62-7D51-41C8-AF6A-26C0500E0FB8}"/>
          </ac:spMkLst>
        </pc:spChg>
        <pc:picChg chg="del">
          <ac:chgData name="Sarah McGee" userId="c47e0f3e-013e-4d95-ae2d-f3fcb4f9def7" providerId="ADAL" clId="{2193DEF0-5C9B-4455-8E73-F86141508551}" dt="2020-12-15T08:53:04.927" v="867" actId="478"/>
          <ac:picMkLst>
            <pc:docMk/>
            <pc:sldMk cId="3138564720" sldId="2076136325"/>
            <ac:picMk id="3" creationId="{7AE05DBF-B8ED-432F-82D8-65D17873B293}"/>
          </ac:picMkLst>
        </pc:picChg>
        <pc:picChg chg="add mod">
          <ac:chgData name="Sarah McGee" userId="c47e0f3e-013e-4d95-ae2d-f3fcb4f9def7" providerId="ADAL" clId="{2193DEF0-5C9B-4455-8E73-F86141508551}" dt="2020-12-15T09:43:16.703" v="1540" actId="1076"/>
          <ac:picMkLst>
            <pc:docMk/>
            <pc:sldMk cId="3138564720" sldId="2076136325"/>
            <ac:picMk id="90" creationId="{C14D4FDA-6DDB-4DF8-A580-AB935B80D956}"/>
          </ac:picMkLst>
        </pc:picChg>
        <pc:cxnChg chg="add mod">
          <ac:chgData name="Sarah McGee" userId="c47e0f3e-013e-4d95-ae2d-f3fcb4f9def7" providerId="ADAL" clId="{2193DEF0-5C9B-4455-8E73-F86141508551}" dt="2020-12-15T09:43:30.156" v="1542" actId="1076"/>
          <ac:cxnSpMkLst>
            <pc:docMk/>
            <pc:sldMk cId="3138564720" sldId="2076136325"/>
            <ac:cxnSpMk id="11" creationId="{0F28D346-C7C1-4AD6-8FFD-DFBAFB00DB2A}"/>
          </ac:cxnSpMkLst>
        </pc:cxnChg>
        <pc:cxnChg chg="add mod">
          <ac:chgData name="Sarah McGee" userId="c47e0f3e-013e-4d95-ae2d-f3fcb4f9def7" providerId="ADAL" clId="{2193DEF0-5C9B-4455-8E73-F86141508551}" dt="2020-12-15T09:25:59.432" v="1354" actId="208"/>
          <ac:cxnSpMkLst>
            <pc:docMk/>
            <pc:sldMk cId="3138564720" sldId="2076136325"/>
            <ac:cxnSpMk id="13" creationId="{D9D864CB-1664-450F-A9CF-EA375E5211A4}"/>
          </ac:cxnSpMkLst>
        </pc:cxnChg>
        <pc:cxnChg chg="add mod">
          <ac:chgData name="Sarah McGee" userId="c47e0f3e-013e-4d95-ae2d-f3fcb4f9def7" providerId="ADAL" clId="{2193DEF0-5C9B-4455-8E73-F86141508551}" dt="2020-12-15T09:43:04.410" v="1538" actId="14100"/>
          <ac:cxnSpMkLst>
            <pc:docMk/>
            <pc:sldMk cId="3138564720" sldId="2076136325"/>
            <ac:cxnSpMk id="17" creationId="{3A4813FF-AA4E-430F-A765-804433022147}"/>
          </ac:cxnSpMkLst>
        </pc:cxnChg>
        <pc:cxnChg chg="add mod">
          <ac:chgData name="Sarah McGee" userId="c47e0f3e-013e-4d95-ae2d-f3fcb4f9def7" providerId="ADAL" clId="{2193DEF0-5C9B-4455-8E73-F86141508551}" dt="2020-12-15T09:43:07.803" v="1539" actId="14100"/>
          <ac:cxnSpMkLst>
            <pc:docMk/>
            <pc:sldMk cId="3138564720" sldId="2076136325"/>
            <ac:cxnSpMk id="19" creationId="{BC48E89B-5945-44A5-B6C6-B1C3F03222EB}"/>
          </ac:cxnSpMkLst>
        </pc:cxnChg>
        <pc:cxnChg chg="add mod">
          <ac:chgData name="Sarah McGee" userId="c47e0f3e-013e-4d95-ae2d-f3fcb4f9def7" providerId="ADAL" clId="{2193DEF0-5C9B-4455-8E73-F86141508551}" dt="2020-12-15T09:39:29.173" v="1517" actId="1076"/>
          <ac:cxnSpMkLst>
            <pc:docMk/>
            <pc:sldMk cId="3138564720" sldId="2076136325"/>
            <ac:cxnSpMk id="62" creationId="{DA0ACC14-34AD-4C87-ADDD-C0DE92E21F54}"/>
          </ac:cxnSpMkLst>
        </pc:cxnChg>
        <pc:cxnChg chg="add mod">
          <ac:chgData name="Sarah McGee" userId="c47e0f3e-013e-4d95-ae2d-f3fcb4f9def7" providerId="ADAL" clId="{2193DEF0-5C9B-4455-8E73-F86141508551}" dt="2020-12-15T09:27:28.294" v="1368" actId="1076"/>
          <ac:cxnSpMkLst>
            <pc:docMk/>
            <pc:sldMk cId="3138564720" sldId="2076136325"/>
            <ac:cxnSpMk id="69" creationId="{3BA500F6-0D7A-4FEC-8614-F066FC08387D}"/>
          </ac:cxnSpMkLst>
        </pc:cxnChg>
        <pc:cxnChg chg="add mod">
          <ac:chgData name="Sarah McGee" userId="c47e0f3e-013e-4d95-ae2d-f3fcb4f9def7" providerId="ADAL" clId="{2193DEF0-5C9B-4455-8E73-F86141508551}" dt="2020-12-15T09:27:51.828" v="1371" actId="1076"/>
          <ac:cxnSpMkLst>
            <pc:docMk/>
            <pc:sldMk cId="3138564720" sldId="2076136325"/>
            <ac:cxnSpMk id="75" creationId="{8D167E5F-786D-43B3-BCB2-5BC549E2D004}"/>
          </ac:cxnSpMkLst>
        </pc:cxnChg>
        <pc:cxnChg chg="add mod">
          <ac:chgData name="Sarah McGee" userId="c47e0f3e-013e-4d95-ae2d-f3fcb4f9def7" providerId="ADAL" clId="{2193DEF0-5C9B-4455-8E73-F86141508551}" dt="2020-12-15T09:43:16.703" v="1540" actId="1076"/>
          <ac:cxnSpMkLst>
            <pc:docMk/>
            <pc:sldMk cId="3138564720" sldId="2076136325"/>
            <ac:cxnSpMk id="81" creationId="{1878913E-8266-4F22-A559-AB1D7299B419}"/>
          </ac:cxnSpMkLst>
        </pc:cxnChg>
      </pc:sldChg>
      <pc:sldChg chg="addSp delSp modSp add mod modAnim">
        <pc:chgData name="Sarah McGee" userId="c47e0f3e-013e-4d95-ae2d-f3fcb4f9def7" providerId="ADAL" clId="{2193DEF0-5C9B-4455-8E73-F86141508551}" dt="2020-12-15T09:51:40.524" v="1616" actId="1076"/>
        <pc:sldMkLst>
          <pc:docMk/>
          <pc:sldMk cId="1171779798" sldId="2076136326"/>
        </pc:sldMkLst>
        <pc:spChg chg="mod">
          <ac:chgData name="Sarah McGee" userId="c47e0f3e-013e-4d95-ae2d-f3fcb4f9def7" providerId="ADAL" clId="{2193DEF0-5C9B-4455-8E73-F86141508551}" dt="2020-12-15T09:49:36.320" v="1583" actId="1076"/>
          <ac:spMkLst>
            <pc:docMk/>
            <pc:sldMk cId="1171779798" sldId="2076136326"/>
            <ac:spMk id="14" creationId="{46F4FC9A-B838-4DF1-A386-424A561965F3}"/>
          </ac:spMkLst>
        </pc:spChg>
        <pc:spChg chg="mod">
          <ac:chgData name="Sarah McGee" userId="c47e0f3e-013e-4d95-ae2d-f3fcb4f9def7" providerId="ADAL" clId="{2193DEF0-5C9B-4455-8E73-F86141508551}" dt="2020-12-15T09:48:07.678" v="1578" actId="404"/>
          <ac:spMkLst>
            <pc:docMk/>
            <pc:sldMk cId="1171779798" sldId="2076136326"/>
            <ac:spMk id="15" creationId="{44F6F6C5-4C98-4A22-9F84-85C1CAF26E1A}"/>
          </ac:spMkLst>
        </pc:spChg>
        <pc:spChg chg="mod">
          <ac:chgData name="Sarah McGee" userId="c47e0f3e-013e-4d95-ae2d-f3fcb4f9def7" providerId="ADAL" clId="{2193DEF0-5C9B-4455-8E73-F86141508551}" dt="2020-12-15T09:51:40.524" v="1616" actId="1076"/>
          <ac:spMkLst>
            <pc:docMk/>
            <pc:sldMk cId="1171779798" sldId="2076136326"/>
            <ac:spMk id="21" creationId="{BF951464-0966-45AC-91F8-A793502E8960}"/>
          </ac:spMkLst>
        </pc:spChg>
        <pc:spChg chg="mod">
          <ac:chgData name="Sarah McGee" userId="c47e0f3e-013e-4d95-ae2d-f3fcb4f9def7" providerId="ADAL" clId="{2193DEF0-5C9B-4455-8E73-F86141508551}" dt="2020-12-15T09:46:58.688" v="1564" actId="1076"/>
          <ac:spMkLst>
            <pc:docMk/>
            <pc:sldMk cId="1171779798" sldId="2076136326"/>
            <ac:spMk id="26" creationId="{E0523F6C-0A47-45FC-9E37-BAF6C20FA048}"/>
          </ac:spMkLst>
        </pc:spChg>
        <pc:spChg chg="mod">
          <ac:chgData name="Sarah McGee" userId="c47e0f3e-013e-4d95-ae2d-f3fcb4f9def7" providerId="ADAL" clId="{2193DEF0-5C9B-4455-8E73-F86141508551}" dt="2020-12-15T09:45:44.853" v="1555" actId="1076"/>
          <ac:spMkLst>
            <pc:docMk/>
            <pc:sldMk cId="1171779798" sldId="2076136326"/>
            <ac:spMk id="28" creationId="{852CC8DD-B84F-4E75-B97E-136CF7EAEF39}"/>
          </ac:spMkLst>
        </pc:spChg>
        <pc:spChg chg="add del mod">
          <ac:chgData name="Sarah McGee" userId="c47e0f3e-013e-4d95-ae2d-f3fcb4f9def7" providerId="ADAL" clId="{2193DEF0-5C9B-4455-8E73-F86141508551}" dt="2020-12-15T09:44:05.561" v="1547"/>
          <ac:spMkLst>
            <pc:docMk/>
            <pc:sldMk cId="1171779798" sldId="2076136326"/>
            <ac:spMk id="32" creationId="{F6ABA416-8B5E-4415-8797-40E5EC1340C8}"/>
          </ac:spMkLst>
        </pc:spChg>
        <pc:spChg chg="mod">
          <ac:chgData name="Sarah McGee" userId="c47e0f3e-013e-4d95-ae2d-f3fcb4f9def7" providerId="ADAL" clId="{2193DEF0-5C9B-4455-8E73-F86141508551}" dt="2020-12-15T09:46:40.377" v="1562" actId="113"/>
          <ac:spMkLst>
            <pc:docMk/>
            <pc:sldMk cId="1171779798" sldId="2076136326"/>
            <ac:spMk id="39" creationId="{F9542E06-D5FA-49A6-BCD5-EB2387BEB24E}"/>
          </ac:spMkLst>
        </pc:spChg>
        <pc:spChg chg="mod">
          <ac:chgData name="Sarah McGee" userId="c47e0f3e-013e-4d95-ae2d-f3fcb4f9def7" providerId="ADAL" clId="{2193DEF0-5C9B-4455-8E73-F86141508551}" dt="2020-12-15T09:46:43.835" v="1563" actId="113"/>
          <ac:spMkLst>
            <pc:docMk/>
            <pc:sldMk cId="1171779798" sldId="2076136326"/>
            <ac:spMk id="41" creationId="{0933CB49-2516-48B4-9B7E-FBBF8B2126F4}"/>
          </ac:spMkLst>
        </pc:spChg>
        <pc:spChg chg="mod">
          <ac:chgData name="Sarah McGee" userId="c47e0f3e-013e-4d95-ae2d-f3fcb4f9def7" providerId="ADAL" clId="{2193DEF0-5C9B-4455-8E73-F86141508551}" dt="2020-12-15T09:49:14.345" v="1581" actId="1076"/>
          <ac:spMkLst>
            <pc:docMk/>
            <pc:sldMk cId="1171779798" sldId="2076136326"/>
            <ac:spMk id="54" creationId="{BA3F10A5-72DF-4E9F-88D8-4253BC8492D7}"/>
          </ac:spMkLst>
        </pc:spChg>
        <pc:spChg chg="mod">
          <ac:chgData name="Sarah McGee" userId="c47e0f3e-013e-4d95-ae2d-f3fcb4f9def7" providerId="ADAL" clId="{2193DEF0-5C9B-4455-8E73-F86141508551}" dt="2020-12-15T09:46:58.688" v="1564" actId="1076"/>
          <ac:spMkLst>
            <pc:docMk/>
            <pc:sldMk cId="1171779798" sldId="2076136326"/>
            <ac:spMk id="60" creationId="{F920FE32-B5C5-4758-BDC3-827446917F13}"/>
          </ac:spMkLst>
        </pc:spChg>
        <pc:spChg chg="mod">
          <ac:chgData name="Sarah McGee" userId="c47e0f3e-013e-4d95-ae2d-f3fcb4f9def7" providerId="ADAL" clId="{2193DEF0-5C9B-4455-8E73-F86141508551}" dt="2020-12-15T09:47:05.809" v="1565" actId="1076"/>
          <ac:spMkLst>
            <pc:docMk/>
            <pc:sldMk cId="1171779798" sldId="2076136326"/>
            <ac:spMk id="65" creationId="{72189147-08E7-4115-8ADF-D9E2B2BC5AB2}"/>
          </ac:spMkLst>
        </pc:spChg>
        <pc:spChg chg="mod">
          <ac:chgData name="Sarah McGee" userId="c47e0f3e-013e-4d95-ae2d-f3fcb4f9def7" providerId="ADAL" clId="{2193DEF0-5C9B-4455-8E73-F86141508551}" dt="2020-12-15T09:47:05.809" v="1565" actId="1076"/>
          <ac:spMkLst>
            <pc:docMk/>
            <pc:sldMk cId="1171779798" sldId="2076136326"/>
            <ac:spMk id="67" creationId="{F0DE7A6F-AFA7-4CCD-B326-6C110FB66298}"/>
          </ac:spMkLst>
        </pc:spChg>
        <pc:spChg chg="mod">
          <ac:chgData name="Sarah McGee" userId="c47e0f3e-013e-4d95-ae2d-f3fcb4f9def7" providerId="ADAL" clId="{2193DEF0-5C9B-4455-8E73-F86141508551}" dt="2020-12-15T09:46:07.983" v="1558" actId="1076"/>
          <ac:spMkLst>
            <pc:docMk/>
            <pc:sldMk cId="1171779798" sldId="2076136326"/>
            <ac:spMk id="71" creationId="{EEF71EE6-960B-428B-A9E9-7B27309793AC}"/>
          </ac:spMkLst>
        </pc:spChg>
        <pc:spChg chg="mod">
          <ac:chgData name="Sarah McGee" userId="c47e0f3e-013e-4d95-ae2d-f3fcb4f9def7" providerId="ADAL" clId="{2193DEF0-5C9B-4455-8E73-F86141508551}" dt="2020-12-15T09:46:07.983" v="1558" actId="1076"/>
          <ac:spMkLst>
            <pc:docMk/>
            <pc:sldMk cId="1171779798" sldId="2076136326"/>
            <ac:spMk id="73" creationId="{B8B847F4-614C-4219-8884-6083487D54AC}"/>
          </ac:spMkLst>
        </pc:spChg>
        <pc:spChg chg="mod">
          <ac:chgData name="Sarah McGee" userId="c47e0f3e-013e-4d95-ae2d-f3fcb4f9def7" providerId="ADAL" clId="{2193DEF0-5C9B-4455-8E73-F86141508551}" dt="2020-12-15T09:49:14.345" v="1581" actId="1076"/>
          <ac:spMkLst>
            <pc:docMk/>
            <pc:sldMk cId="1171779798" sldId="2076136326"/>
            <ac:spMk id="77" creationId="{4C42837B-1E27-4644-8F26-0D91AC3BA939}"/>
          </ac:spMkLst>
        </pc:spChg>
        <pc:spChg chg="mod">
          <ac:chgData name="Sarah McGee" userId="c47e0f3e-013e-4d95-ae2d-f3fcb4f9def7" providerId="ADAL" clId="{2193DEF0-5C9B-4455-8E73-F86141508551}" dt="2020-12-15T09:49:14.345" v="1581" actId="1076"/>
          <ac:spMkLst>
            <pc:docMk/>
            <pc:sldMk cId="1171779798" sldId="2076136326"/>
            <ac:spMk id="79" creationId="{13F15398-0005-4FB8-9764-CB68ED8C388A}"/>
          </ac:spMkLst>
        </pc:spChg>
        <pc:spChg chg="mod">
          <ac:chgData name="Sarah McGee" userId="c47e0f3e-013e-4d95-ae2d-f3fcb4f9def7" providerId="ADAL" clId="{2193DEF0-5C9B-4455-8E73-F86141508551}" dt="2020-12-15T09:45:49.953" v="1556" actId="1076"/>
          <ac:spMkLst>
            <pc:docMk/>
            <pc:sldMk cId="1171779798" sldId="2076136326"/>
            <ac:spMk id="92" creationId="{9B15490A-89D2-4FF1-A085-DDB22BE3F21D}"/>
          </ac:spMkLst>
        </pc:spChg>
        <pc:spChg chg="mod">
          <ac:chgData name="Sarah McGee" userId="c47e0f3e-013e-4d95-ae2d-f3fcb4f9def7" providerId="ADAL" clId="{2193DEF0-5C9B-4455-8E73-F86141508551}" dt="2020-12-15T09:47:42.233" v="1575" actId="2711"/>
          <ac:spMkLst>
            <pc:docMk/>
            <pc:sldMk cId="1171779798" sldId="2076136326"/>
            <ac:spMk id="93" creationId="{272AA0F8-9348-413D-A268-601AE163D2AE}"/>
          </ac:spMkLst>
        </pc:spChg>
        <pc:spChg chg="mod">
          <ac:chgData name="Sarah McGee" userId="c47e0f3e-013e-4d95-ae2d-f3fcb4f9def7" providerId="ADAL" clId="{2193DEF0-5C9B-4455-8E73-F86141508551}" dt="2020-12-15T09:46:13.046" v="1559" actId="1076"/>
          <ac:spMkLst>
            <pc:docMk/>
            <pc:sldMk cId="1171779798" sldId="2076136326"/>
            <ac:spMk id="95" creationId="{16DC18F6-100E-4225-8B94-7CE44B5C8CD4}"/>
          </ac:spMkLst>
        </pc:spChg>
        <pc:spChg chg="mod">
          <ac:chgData name="Sarah McGee" userId="c47e0f3e-013e-4d95-ae2d-f3fcb4f9def7" providerId="ADAL" clId="{2193DEF0-5C9B-4455-8E73-F86141508551}" dt="2020-12-15T09:47:47.633" v="1576" actId="2711"/>
          <ac:spMkLst>
            <pc:docMk/>
            <pc:sldMk cId="1171779798" sldId="2076136326"/>
            <ac:spMk id="97" creationId="{F0E3799A-4E33-4848-A615-8140E9090104}"/>
          </ac:spMkLst>
        </pc:spChg>
        <pc:spChg chg="mod">
          <ac:chgData name="Sarah McGee" userId="c47e0f3e-013e-4d95-ae2d-f3fcb4f9def7" providerId="ADAL" clId="{2193DEF0-5C9B-4455-8E73-F86141508551}" dt="2020-12-15T09:47:12.440" v="1566" actId="1076"/>
          <ac:spMkLst>
            <pc:docMk/>
            <pc:sldMk cId="1171779798" sldId="2076136326"/>
            <ac:spMk id="99" creationId="{519345D0-FD45-4EDE-BFB0-D29803251C9F}"/>
          </ac:spMkLst>
        </pc:spChg>
        <pc:spChg chg="mod">
          <ac:chgData name="Sarah McGee" userId="c47e0f3e-013e-4d95-ae2d-f3fcb4f9def7" providerId="ADAL" clId="{2193DEF0-5C9B-4455-8E73-F86141508551}" dt="2020-12-15T09:47:18.909" v="1567" actId="2711"/>
          <ac:spMkLst>
            <pc:docMk/>
            <pc:sldMk cId="1171779798" sldId="2076136326"/>
            <ac:spMk id="101" creationId="{EB177E62-7D51-41C8-AF6A-26C0500E0FB8}"/>
          </ac:spMkLst>
        </pc:spChg>
        <pc:picChg chg="mod">
          <ac:chgData name="Sarah McGee" userId="c47e0f3e-013e-4d95-ae2d-f3fcb4f9def7" providerId="ADAL" clId="{2193DEF0-5C9B-4455-8E73-F86141508551}" dt="2020-12-15T09:49:14.345" v="1581" actId="1076"/>
          <ac:picMkLst>
            <pc:docMk/>
            <pc:sldMk cId="1171779798" sldId="2076136326"/>
            <ac:picMk id="90" creationId="{C14D4FDA-6DDB-4DF8-A580-AB935B80D956}"/>
          </ac:picMkLst>
        </pc:picChg>
        <pc:cxnChg chg="mod">
          <ac:chgData name="Sarah McGee" userId="c47e0f3e-013e-4d95-ae2d-f3fcb4f9def7" providerId="ADAL" clId="{2193DEF0-5C9B-4455-8E73-F86141508551}" dt="2020-12-15T09:49:30.303" v="1582" actId="14100"/>
          <ac:cxnSpMkLst>
            <pc:docMk/>
            <pc:sldMk cId="1171779798" sldId="2076136326"/>
            <ac:cxnSpMk id="11" creationId="{0F28D346-C7C1-4AD6-8FFD-DFBAFB00DB2A}"/>
          </ac:cxnSpMkLst>
        </pc:cxnChg>
        <pc:cxnChg chg="mod">
          <ac:chgData name="Sarah McGee" userId="c47e0f3e-013e-4d95-ae2d-f3fcb4f9def7" providerId="ADAL" clId="{2193DEF0-5C9B-4455-8E73-F86141508551}" dt="2020-12-15T09:45:14.013" v="1553" actId="14100"/>
          <ac:cxnSpMkLst>
            <pc:docMk/>
            <pc:sldMk cId="1171779798" sldId="2076136326"/>
            <ac:cxnSpMk id="17" creationId="{3A4813FF-AA4E-430F-A765-804433022147}"/>
          </ac:cxnSpMkLst>
        </pc:cxnChg>
        <pc:cxnChg chg="mod">
          <ac:chgData name="Sarah McGee" userId="c47e0f3e-013e-4d95-ae2d-f3fcb4f9def7" providerId="ADAL" clId="{2193DEF0-5C9B-4455-8E73-F86141508551}" dt="2020-12-15T09:44:56.927" v="1552" actId="14100"/>
          <ac:cxnSpMkLst>
            <pc:docMk/>
            <pc:sldMk cId="1171779798" sldId="2076136326"/>
            <ac:cxnSpMk id="19" creationId="{BC48E89B-5945-44A5-B6C6-B1C3F03222EB}"/>
          </ac:cxnSpMkLst>
        </pc:cxnChg>
        <pc:cxnChg chg="mod">
          <ac:chgData name="Sarah McGee" userId="c47e0f3e-013e-4d95-ae2d-f3fcb4f9def7" providerId="ADAL" clId="{2193DEF0-5C9B-4455-8E73-F86141508551}" dt="2020-12-15T09:46:58.688" v="1564" actId="1076"/>
          <ac:cxnSpMkLst>
            <pc:docMk/>
            <pc:sldMk cId="1171779798" sldId="2076136326"/>
            <ac:cxnSpMk id="62" creationId="{DA0ACC14-34AD-4C87-ADDD-C0DE92E21F54}"/>
          </ac:cxnSpMkLst>
        </pc:cxnChg>
        <pc:cxnChg chg="mod">
          <ac:chgData name="Sarah McGee" userId="c47e0f3e-013e-4d95-ae2d-f3fcb4f9def7" providerId="ADAL" clId="{2193DEF0-5C9B-4455-8E73-F86141508551}" dt="2020-12-15T09:47:05.809" v="1565" actId="1076"/>
          <ac:cxnSpMkLst>
            <pc:docMk/>
            <pc:sldMk cId="1171779798" sldId="2076136326"/>
            <ac:cxnSpMk id="69" creationId="{3BA500F6-0D7A-4FEC-8614-F066FC08387D}"/>
          </ac:cxnSpMkLst>
        </pc:cxnChg>
        <pc:cxnChg chg="mod">
          <ac:chgData name="Sarah McGee" userId="c47e0f3e-013e-4d95-ae2d-f3fcb4f9def7" providerId="ADAL" clId="{2193DEF0-5C9B-4455-8E73-F86141508551}" dt="2020-12-15T09:46:07.983" v="1558" actId="1076"/>
          <ac:cxnSpMkLst>
            <pc:docMk/>
            <pc:sldMk cId="1171779798" sldId="2076136326"/>
            <ac:cxnSpMk id="75" creationId="{8D167E5F-786D-43B3-BCB2-5BC549E2D004}"/>
          </ac:cxnSpMkLst>
        </pc:cxnChg>
        <pc:cxnChg chg="mod">
          <ac:chgData name="Sarah McGee" userId="c47e0f3e-013e-4d95-ae2d-f3fcb4f9def7" providerId="ADAL" clId="{2193DEF0-5C9B-4455-8E73-F86141508551}" dt="2020-12-15T09:49:14.345" v="1581" actId="1076"/>
          <ac:cxnSpMkLst>
            <pc:docMk/>
            <pc:sldMk cId="1171779798" sldId="2076136326"/>
            <ac:cxnSpMk id="81" creationId="{1878913E-8266-4F22-A559-AB1D7299B419}"/>
          </ac:cxnSpMkLst>
        </pc:cxnChg>
      </pc:sldChg>
      <pc:sldChg chg="add del">
        <pc:chgData name="Sarah McGee" userId="c47e0f3e-013e-4d95-ae2d-f3fcb4f9def7" providerId="ADAL" clId="{2193DEF0-5C9B-4455-8E73-F86141508551}" dt="2020-12-15T09:48:17.872" v="1579" actId="47"/>
        <pc:sldMkLst>
          <pc:docMk/>
          <pc:sldMk cId="415251160" sldId="2076136327"/>
        </pc:sldMkLst>
      </pc:sldChg>
      <pc:sldChg chg="addSp delSp modSp add del mod ord">
        <pc:chgData name="Sarah McGee" userId="c47e0f3e-013e-4d95-ae2d-f3fcb4f9def7" providerId="ADAL" clId="{2193DEF0-5C9B-4455-8E73-F86141508551}" dt="2020-12-15T10:09:19.791" v="1750" actId="47"/>
        <pc:sldMkLst>
          <pc:docMk/>
          <pc:sldMk cId="872697929" sldId="2076136327"/>
        </pc:sldMkLst>
        <pc:spChg chg="add mod">
          <ac:chgData name="Sarah McGee" userId="c47e0f3e-013e-4d95-ae2d-f3fcb4f9def7" providerId="ADAL" clId="{2193DEF0-5C9B-4455-8E73-F86141508551}" dt="2020-12-15T09:54:31.091" v="1640" actId="1076"/>
          <ac:spMkLst>
            <pc:docMk/>
            <pc:sldMk cId="872697929" sldId="2076136327"/>
            <ac:spMk id="5" creationId="{003AA392-09E5-4F1E-85A2-A41A655609D9}"/>
          </ac:spMkLst>
        </pc:spChg>
        <pc:spChg chg="mod">
          <ac:chgData name="Sarah McGee" userId="c47e0f3e-013e-4d95-ae2d-f3fcb4f9def7" providerId="ADAL" clId="{2193DEF0-5C9B-4455-8E73-F86141508551}" dt="2020-12-15T09:51:27.569" v="1615" actId="20577"/>
          <ac:spMkLst>
            <pc:docMk/>
            <pc:sldMk cId="872697929" sldId="2076136327"/>
            <ac:spMk id="20" creationId="{D1A7247E-6D3A-4709-AE3B-FAC1D36B965F}"/>
          </ac:spMkLst>
        </pc:spChg>
        <pc:spChg chg="mod topLvl">
          <ac:chgData name="Sarah McGee" userId="c47e0f3e-013e-4d95-ae2d-f3fcb4f9def7" providerId="ADAL" clId="{2193DEF0-5C9B-4455-8E73-F86141508551}" dt="2020-12-15T09:54:11.562" v="1637" actId="1076"/>
          <ac:spMkLst>
            <pc:docMk/>
            <pc:sldMk cId="872697929" sldId="2076136327"/>
            <ac:spMk id="21" creationId="{3A7ABD55-EE5C-49BF-845A-923B0B06F777}"/>
          </ac:spMkLst>
        </pc:spChg>
        <pc:spChg chg="mod topLvl">
          <ac:chgData name="Sarah McGee" userId="c47e0f3e-013e-4d95-ae2d-f3fcb4f9def7" providerId="ADAL" clId="{2193DEF0-5C9B-4455-8E73-F86141508551}" dt="2020-12-15T10:03:48.121" v="1682" actId="1076"/>
          <ac:spMkLst>
            <pc:docMk/>
            <pc:sldMk cId="872697929" sldId="2076136327"/>
            <ac:spMk id="31" creationId="{D10F5C19-5FF9-438E-A2EE-8492339E1831}"/>
          </ac:spMkLst>
        </pc:spChg>
        <pc:spChg chg="del">
          <ac:chgData name="Sarah McGee" userId="c47e0f3e-013e-4d95-ae2d-f3fcb4f9def7" providerId="ADAL" clId="{2193DEF0-5C9B-4455-8E73-F86141508551}" dt="2020-12-15T09:50:44.237" v="1613" actId="478"/>
          <ac:spMkLst>
            <pc:docMk/>
            <pc:sldMk cId="872697929" sldId="2076136327"/>
            <ac:spMk id="34" creationId="{65B9E4B9-BFA2-4C05-A327-546D88AF2E25}"/>
          </ac:spMkLst>
        </pc:spChg>
        <pc:spChg chg="del">
          <ac:chgData name="Sarah McGee" userId="c47e0f3e-013e-4d95-ae2d-f3fcb4f9def7" providerId="ADAL" clId="{2193DEF0-5C9B-4455-8E73-F86141508551}" dt="2020-12-15T09:50:44.237" v="1613" actId="478"/>
          <ac:spMkLst>
            <pc:docMk/>
            <pc:sldMk cId="872697929" sldId="2076136327"/>
            <ac:spMk id="40" creationId="{EF9C4E0F-D54C-43B9-B0B8-C551CBD57B6A}"/>
          </ac:spMkLst>
        </pc:spChg>
        <pc:spChg chg="del">
          <ac:chgData name="Sarah McGee" userId="c47e0f3e-013e-4d95-ae2d-f3fcb4f9def7" providerId="ADAL" clId="{2193DEF0-5C9B-4455-8E73-F86141508551}" dt="2020-12-15T09:50:44.237" v="1613" actId="478"/>
          <ac:spMkLst>
            <pc:docMk/>
            <pc:sldMk cId="872697929" sldId="2076136327"/>
            <ac:spMk id="41" creationId="{CFD3DA98-05B5-41B9-AF6C-2C580B811AD9}"/>
          </ac:spMkLst>
        </pc:spChg>
        <pc:spChg chg="del">
          <ac:chgData name="Sarah McGee" userId="c47e0f3e-013e-4d95-ae2d-f3fcb4f9def7" providerId="ADAL" clId="{2193DEF0-5C9B-4455-8E73-F86141508551}" dt="2020-12-15T09:50:44.237" v="1613" actId="478"/>
          <ac:spMkLst>
            <pc:docMk/>
            <pc:sldMk cId="872697929" sldId="2076136327"/>
            <ac:spMk id="43" creationId="{E0BA4BAF-7830-4ED6-9C2B-849FF4341418}"/>
          </ac:spMkLst>
        </pc:spChg>
        <pc:spChg chg="del">
          <ac:chgData name="Sarah McGee" userId="c47e0f3e-013e-4d95-ae2d-f3fcb4f9def7" providerId="ADAL" clId="{2193DEF0-5C9B-4455-8E73-F86141508551}" dt="2020-12-15T09:50:44.237" v="1613" actId="478"/>
          <ac:spMkLst>
            <pc:docMk/>
            <pc:sldMk cId="872697929" sldId="2076136327"/>
            <ac:spMk id="45" creationId="{21A4273E-0E51-403B-B5FE-48E122F710D9}"/>
          </ac:spMkLst>
        </pc:spChg>
        <pc:spChg chg="del">
          <ac:chgData name="Sarah McGee" userId="c47e0f3e-013e-4d95-ae2d-f3fcb4f9def7" providerId="ADAL" clId="{2193DEF0-5C9B-4455-8E73-F86141508551}" dt="2020-12-15T09:50:44.237" v="1613" actId="478"/>
          <ac:spMkLst>
            <pc:docMk/>
            <pc:sldMk cId="872697929" sldId="2076136327"/>
            <ac:spMk id="47" creationId="{1DE26D9F-4DB2-48CF-8B98-CAD1368C91A1}"/>
          </ac:spMkLst>
        </pc:spChg>
        <pc:spChg chg="del">
          <ac:chgData name="Sarah McGee" userId="c47e0f3e-013e-4d95-ae2d-f3fcb4f9def7" providerId="ADAL" clId="{2193DEF0-5C9B-4455-8E73-F86141508551}" dt="2020-12-15T09:50:44.237" v="1613" actId="478"/>
          <ac:spMkLst>
            <pc:docMk/>
            <pc:sldMk cId="872697929" sldId="2076136327"/>
            <ac:spMk id="49" creationId="{B2ED76E4-00B6-4157-A97D-C2DB6093982A}"/>
          </ac:spMkLst>
        </pc:spChg>
        <pc:spChg chg="del">
          <ac:chgData name="Sarah McGee" userId="c47e0f3e-013e-4d95-ae2d-f3fcb4f9def7" providerId="ADAL" clId="{2193DEF0-5C9B-4455-8E73-F86141508551}" dt="2020-12-15T09:50:44.237" v="1613" actId="478"/>
          <ac:spMkLst>
            <pc:docMk/>
            <pc:sldMk cId="872697929" sldId="2076136327"/>
            <ac:spMk id="51" creationId="{3BAC3881-050D-4869-9E9D-DA152E952292}"/>
          </ac:spMkLst>
        </pc:spChg>
        <pc:spChg chg="del">
          <ac:chgData name="Sarah McGee" userId="c47e0f3e-013e-4d95-ae2d-f3fcb4f9def7" providerId="ADAL" clId="{2193DEF0-5C9B-4455-8E73-F86141508551}" dt="2020-12-15T09:50:44.237" v="1613" actId="478"/>
          <ac:spMkLst>
            <pc:docMk/>
            <pc:sldMk cId="872697929" sldId="2076136327"/>
            <ac:spMk id="55" creationId="{C601D337-DFF3-463D-AF73-707C5229895E}"/>
          </ac:spMkLst>
        </pc:spChg>
        <pc:spChg chg="del">
          <ac:chgData name="Sarah McGee" userId="c47e0f3e-013e-4d95-ae2d-f3fcb4f9def7" providerId="ADAL" clId="{2193DEF0-5C9B-4455-8E73-F86141508551}" dt="2020-12-15T09:50:44.237" v="1613" actId="478"/>
          <ac:spMkLst>
            <pc:docMk/>
            <pc:sldMk cId="872697929" sldId="2076136327"/>
            <ac:spMk id="59" creationId="{4B7E0D1D-1A58-46C5-9FEF-0BD3CCE43085}"/>
          </ac:spMkLst>
        </pc:spChg>
        <pc:spChg chg="del">
          <ac:chgData name="Sarah McGee" userId="c47e0f3e-013e-4d95-ae2d-f3fcb4f9def7" providerId="ADAL" clId="{2193DEF0-5C9B-4455-8E73-F86141508551}" dt="2020-12-15T09:50:44.237" v="1613" actId="478"/>
          <ac:spMkLst>
            <pc:docMk/>
            <pc:sldMk cId="872697929" sldId="2076136327"/>
            <ac:spMk id="61" creationId="{1BD4E698-5CF3-4D6C-B2F4-CFE734DDE1C9}"/>
          </ac:spMkLst>
        </pc:spChg>
        <pc:spChg chg="del">
          <ac:chgData name="Sarah McGee" userId="c47e0f3e-013e-4d95-ae2d-f3fcb4f9def7" providerId="ADAL" clId="{2193DEF0-5C9B-4455-8E73-F86141508551}" dt="2020-12-15T09:50:44.237" v="1613" actId="478"/>
          <ac:spMkLst>
            <pc:docMk/>
            <pc:sldMk cId="872697929" sldId="2076136327"/>
            <ac:spMk id="63" creationId="{2D71FCAA-60D0-4EDC-A8A5-EBA2F8D89F9B}"/>
          </ac:spMkLst>
        </pc:spChg>
        <pc:spChg chg="del">
          <ac:chgData name="Sarah McGee" userId="c47e0f3e-013e-4d95-ae2d-f3fcb4f9def7" providerId="ADAL" clId="{2193DEF0-5C9B-4455-8E73-F86141508551}" dt="2020-12-15T09:50:44.237" v="1613" actId="478"/>
          <ac:spMkLst>
            <pc:docMk/>
            <pc:sldMk cId="872697929" sldId="2076136327"/>
            <ac:spMk id="65" creationId="{C2C3CF93-FF27-4160-9F56-286264D8A433}"/>
          </ac:spMkLst>
        </pc:spChg>
        <pc:spChg chg="del">
          <ac:chgData name="Sarah McGee" userId="c47e0f3e-013e-4d95-ae2d-f3fcb4f9def7" providerId="ADAL" clId="{2193DEF0-5C9B-4455-8E73-F86141508551}" dt="2020-12-15T09:50:44.237" v="1613" actId="478"/>
          <ac:spMkLst>
            <pc:docMk/>
            <pc:sldMk cId="872697929" sldId="2076136327"/>
            <ac:spMk id="67" creationId="{EC9490F0-EA8D-4AD5-A86A-AE4187E7E90A}"/>
          </ac:spMkLst>
        </pc:spChg>
        <pc:grpChg chg="add del mod">
          <ac:chgData name="Sarah McGee" userId="c47e0f3e-013e-4d95-ae2d-f3fcb4f9def7" providerId="ADAL" clId="{2193DEF0-5C9B-4455-8E73-F86141508551}" dt="2020-12-15T09:52:29.006" v="1619" actId="165"/>
          <ac:grpSpMkLst>
            <pc:docMk/>
            <pc:sldMk cId="872697929" sldId="2076136327"/>
            <ac:grpSpMk id="19" creationId="{AD697671-86F4-4C71-9E70-0920D8878604}"/>
          </ac:grpSpMkLst>
        </pc:grpChg>
        <pc:grpChg chg="add del mod">
          <ac:chgData name="Sarah McGee" userId="c47e0f3e-013e-4d95-ae2d-f3fcb4f9def7" providerId="ADAL" clId="{2193DEF0-5C9B-4455-8E73-F86141508551}" dt="2020-12-15T10:01:32.186" v="1658" actId="165"/>
          <ac:grpSpMkLst>
            <pc:docMk/>
            <pc:sldMk cId="872697929" sldId="2076136327"/>
            <ac:grpSpMk id="30" creationId="{38490AF6-7AC8-48B4-B25D-45FCCFAF2913}"/>
          </ac:grpSpMkLst>
        </pc:grpChg>
        <pc:picChg chg="add mod">
          <ac:chgData name="Sarah McGee" userId="c47e0f3e-013e-4d95-ae2d-f3fcb4f9def7" providerId="ADAL" clId="{2193DEF0-5C9B-4455-8E73-F86141508551}" dt="2020-12-15T10:00:58.319" v="1655" actId="1038"/>
          <ac:picMkLst>
            <pc:docMk/>
            <pc:sldMk cId="872697929" sldId="2076136327"/>
            <ac:picMk id="7" creationId="{B846C2CD-E926-4CF8-AF36-655EC3AFC509}"/>
          </ac:picMkLst>
        </pc:picChg>
        <pc:picChg chg="mod topLvl">
          <ac:chgData name="Sarah McGee" userId="c47e0f3e-013e-4d95-ae2d-f3fcb4f9def7" providerId="ADAL" clId="{2193DEF0-5C9B-4455-8E73-F86141508551}" dt="2020-12-15T09:55:02.980" v="1647" actId="14100"/>
          <ac:picMkLst>
            <pc:docMk/>
            <pc:sldMk cId="872697929" sldId="2076136327"/>
            <ac:picMk id="22" creationId="{B50F8A8D-B207-4D73-8783-0F3E438D436A}"/>
          </ac:picMkLst>
        </pc:picChg>
        <pc:picChg chg="mod topLvl">
          <ac:chgData name="Sarah McGee" userId="c47e0f3e-013e-4d95-ae2d-f3fcb4f9def7" providerId="ADAL" clId="{2193DEF0-5C9B-4455-8E73-F86141508551}" dt="2020-12-15T10:02:33.288" v="1679" actId="1076"/>
          <ac:picMkLst>
            <pc:docMk/>
            <pc:sldMk cId="872697929" sldId="2076136327"/>
            <ac:picMk id="32" creationId="{10019F2D-370E-4F02-B46E-8CC7302E5F40}"/>
          </ac:picMkLst>
        </pc:picChg>
        <pc:picChg chg="del">
          <ac:chgData name="Sarah McGee" userId="c47e0f3e-013e-4d95-ae2d-f3fcb4f9def7" providerId="ADAL" clId="{2193DEF0-5C9B-4455-8E73-F86141508551}" dt="2020-12-15T09:50:44.237" v="1613" actId="478"/>
          <ac:picMkLst>
            <pc:docMk/>
            <pc:sldMk cId="872697929" sldId="2076136327"/>
            <ac:picMk id="69" creationId="{1E6B2AB8-DBDA-4949-AC94-DB884DCDA133}"/>
          </ac:picMkLst>
        </pc:picChg>
        <pc:cxnChg chg="add mod">
          <ac:chgData name="Sarah McGee" userId="c47e0f3e-013e-4d95-ae2d-f3fcb4f9def7" providerId="ADAL" clId="{2193DEF0-5C9B-4455-8E73-F86141508551}" dt="2020-12-15T09:53:21.419" v="1629" actId="208"/>
          <ac:cxnSpMkLst>
            <pc:docMk/>
            <pc:sldMk cId="872697929" sldId="2076136327"/>
            <ac:cxnSpMk id="4" creationId="{2B5FB49D-FCDF-4312-B92F-18313524D493}"/>
          </ac:cxnSpMkLst>
        </pc:cxnChg>
        <pc:cxnChg chg="add mod">
          <ac:chgData name="Sarah McGee" userId="c47e0f3e-013e-4d95-ae2d-f3fcb4f9def7" providerId="ADAL" clId="{2193DEF0-5C9B-4455-8E73-F86141508551}" dt="2020-12-15T09:54:43.042" v="1643" actId="1076"/>
          <ac:cxnSpMkLst>
            <pc:docMk/>
            <pc:sldMk cId="872697929" sldId="2076136327"/>
            <ac:cxnSpMk id="6" creationId="{E4A9C7AC-7174-445D-B394-4FE1A5FD61E8}"/>
          </ac:cxnSpMkLst>
        </pc:cxnChg>
        <pc:cxnChg chg="add mod">
          <ac:chgData name="Sarah McGee" userId="c47e0f3e-013e-4d95-ae2d-f3fcb4f9def7" providerId="ADAL" clId="{2193DEF0-5C9B-4455-8E73-F86141508551}" dt="2020-12-15T10:02:21.165" v="1676" actId="1076"/>
          <ac:cxnSpMkLst>
            <pc:docMk/>
            <pc:sldMk cId="872697929" sldId="2076136327"/>
            <ac:cxnSpMk id="8" creationId="{71D9A358-83A0-4AE2-9B17-EFAC6DC0F485}"/>
          </ac:cxnSpMkLst>
        </pc:cxnChg>
      </pc:sldChg>
      <pc:sldChg chg="delSp modSp add del mod ord delAnim modAnim">
        <pc:chgData name="Sarah McGee" userId="c47e0f3e-013e-4d95-ae2d-f3fcb4f9def7" providerId="ADAL" clId="{2193DEF0-5C9B-4455-8E73-F86141508551}" dt="2020-12-15T09:50:10.165" v="1590" actId="47"/>
        <pc:sldMkLst>
          <pc:docMk/>
          <pc:sldMk cId="933436242" sldId="2076136327"/>
        </pc:sldMkLst>
        <pc:spChg chg="del mod">
          <ac:chgData name="Sarah McGee" userId="c47e0f3e-013e-4d95-ae2d-f3fcb4f9def7" providerId="ADAL" clId="{2193DEF0-5C9B-4455-8E73-F86141508551}" dt="2020-12-15T09:50:09.836" v="1589"/>
          <ac:spMkLst>
            <pc:docMk/>
            <pc:sldMk cId="933436242" sldId="2076136327"/>
            <ac:spMk id="21" creationId="{BF951464-0966-45AC-91F8-A793502E8960}"/>
          </ac:spMkLst>
        </pc:spChg>
      </pc:sldChg>
      <pc:sldChg chg="addSp delSp modSp add mod">
        <pc:chgData name="Sarah McGee" userId="c47e0f3e-013e-4d95-ae2d-f3fcb4f9def7" providerId="ADAL" clId="{2193DEF0-5C9B-4455-8E73-F86141508551}" dt="2020-12-15T10:31:54.541" v="1971" actId="1076"/>
        <pc:sldMkLst>
          <pc:docMk/>
          <pc:sldMk cId="222742076" sldId="2076136328"/>
        </pc:sldMkLst>
        <pc:spChg chg="mod">
          <ac:chgData name="Sarah McGee" userId="c47e0f3e-013e-4d95-ae2d-f3fcb4f9def7" providerId="ADAL" clId="{2193DEF0-5C9B-4455-8E73-F86141508551}" dt="2020-12-15T10:31:17.010" v="1968" actId="1076"/>
          <ac:spMkLst>
            <pc:docMk/>
            <pc:sldMk cId="222742076" sldId="2076136328"/>
            <ac:spMk id="5" creationId="{003AA392-09E5-4F1E-85A2-A41A655609D9}"/>
          </ac:spMkLst>
        </pc:spChg>
        <pc:spChg chg="mod topLvl">
          <ac:chgData name="Sarah McGee" userId="c47e0f3e-013e-4d95-ae2d-f3fcb4f9def7" providerId="ADAL" clId="{2193DEF0-5C9B-4455-8E73-F86141508551}" dt="2020-12-15T10:31:17.010" v="1968" actId="1076"/>
          <ac:spMkLst>
            <pc:docMk/>
            <pc:sldMk cId="222742076" sldId="2076136328"/>
            <ac:spMk id="19" creationId="{5229064C-EC64-4D96-A4EC-CCD43AF26F81}"/>
          </ac:spMkLst>
        </pc:spChg>
        <pc:spChg chg="mod">
          <ac:chgData name="Sarah McGee" userId="c47e0f3e-013e-4d95-ae2d-f3fcb4f9def7" providerId="ADAL" clId="{2193DEF0-5C9B-4455-8E73-F86141508551}" dt="2020-12-15T10:17:57.119" v="1836" actId="14100"/>
          <ac:spMkLst>
            <pc:docMk/>
            <pc:sldMk cId="222742076" sldId="2076136328"/>
            <ac:spMk id="20" creationId="{D1A7247E-6D3A-4709-AE3B-FAC1D36B965F}"/>
          </ac:spMkLst>
        </pc:spChg>
        <pc:spChg chg="mod">
          <ac:chgData name="Sarah McGee" userId="c47e0f3e-013e-4d95-ae2d-f3fcb4f9def7" providerId="ADAL" clId="{2193DEF0-5C9B-4455-8E73-F86141508551}" dt="2020-12-15T10:31:17.010" v="1968" actId="1076"/>
          <ac:spMkLst>
            <pc:docMk/>
            <pc:sldMk cId="222742076" sldId="2076136328"/>
            <ac:spMk id="21" creationId="{3A7ABD55-EE5C-49BF-845A-923B0B06F777}"/>
          </ac:spMkLst>
        </pc:spChg>
        <pc:spChg chg="mod topLvl">
          <ac:chgData name="Sarah McGee" userId="c47e0f3e-013e-4d95-ae2d-f3fcb4f9def7" providerId="ADAL" clId="{2193DEF0-5C9B-4455-8E73-F86141508551}" dt="2020-12-15T10:31:17.010" v="1968" actId="1076"/>
          <ac:spMkLst>
            <pc:docMk/>
            <pc:sldMk cId="222742076" sldId="2076136328"/>
            <ac:spMk id="25" creationId="{EA238DDE-302F-46E6-ADA0-3BA5320125E8}"/>
          </ac:spMkLst>
        </pc:spChg>
        <pc:spChg chg="del mod topLvl">
          <ac:chgData name="Sarah McGee" userId="c47e0f3e-013e-4d95-ae2d-f3fcb4f9def7" providerId="ADAL" clId="{2193DEF0-5C9B-4455-8E73-F86141508551}" dt="2020-12-15T10:11:23.212" v="1771" actId="478"/>
          <ac:spMkLst>
            <pc:docMk/>
            <pc:sldMk cId="222742076" sldId="2076136328"/>
            <ac:spMk id="28" creationId="{B0C27343-B1E4-4027-BA53-32BEAD4EF82C}"/>
          </ac:spMkLst>
        </pc:spChg>
        <pc:spChg chg="mod">
          <ac:chgData name="Sarah McGee" userId="c47e0f3e-013e-4d95-ae2d-f3fcb4f9def7" providerId="ADAL" clId="{2193DEF0-5C9B-4455-8E73-F86141508551}" dt="2020-12-15T10:31:17.010" v="1968" actId="1076"/>
          <ac:spMkLst>
            <pc:docMk/>
            <pc:sldMk cId="222742076" sldId="2076136328"/>
            <ac:spMk id="31" creationId="{D10F5C19-5FF9-438E-A2EE-8492339E1831}"/>
          </ac:spMkLst>
        </pc:spChg>
        <pc:spChg chg="mod topLvl">
          <ac:chgData name="Sarah McGee" userId="c47e0f3e-013e-4d95-ae2d-f3fcb4f9def7" providerId="ADAL" clId="{2193DEF0-5C9B-4455-8E73-F86141508551}" dt="2020-12-15T10:31:17.010" v="1968" actId="1076"/>
          <ac:spMkLst>
            <pc:docMk/>
            <pc:sldMk cId="222742076" sldId="2076136328"/>
            <ac:spMk id="33" creationId="{3858CC3A-27C7-41EE-9F5D-1CB7B2B52EB0}"/>
          </ac:spMkLst>
        </pc:spChg>
        <pc:spChg chg="mod topLvl">
          <ac:chgData name="Sarah McGee" userId="c47e0f3e-013e-4d95-ae2d-f3fcb4f9def7" providerId="ADAL" clId="{2193DEF0-5C9B-4455-8E73-F86141508551}" dt="2020-12-15T10:31:06.008" v="1967" actId="1076"/>
          <ac:spMkLst>
            <pc:docMk/>
            <pc:sldMk cId="222742076" sldId="2076136328"/>
            <ac:spMk id="38" creationId="{8C8BFCC2-D139-4B81-9B1F-7C8247EF4C4F}"/>
          </ac:spMkLst>
        </pc:spChg>
        <pc:spChg chg="mod topLvl">
          <ac:chgData name="Sarah McGee" userId="c47e0f3e-013e-4d95-ae2d-f3fcb4f9def7" providerId="ADAL" clId="{2193DEF0-5C9B-4455-8E73-F86141508551}" dt="2020-12-15T10:31:06.008" v="1967" actId="1076"/>
          <ac:spMkLst>
            <pc:docMk/>
            <pc:sldMk cId="222742076" sldId="2076136328"/>
            <ac:spMk id="42" creationId="{8985789A-BC43-403E-BAEE-D43D9AB81378}"/>
          </ac:spMkLst>
        </pc:spChg>
        <pc:spChg chg="mod topLvl">
          <ac:chgData name="Sarah McGee" userId="c47e0f3e-013e-4d95-ae2d-f3fcb4f9def7" providerId="ADAL" clId="{2193DEF0-5C9B-4455-8E73-F86141508551}" dt="2020-12-15T10:31:06.008" v="1967" actId="1076"/>
          <ac:spMkLst>
            <pc:docMk/>
            <pc:sldMk cId="222742076" sldId="2076136328"/>
            <ac:spMk id="47" creationId="{08BF5D2D-74BC-44F7-BD89-A63A89810A09}"/>
          </ac:spMkLst>
        </pc:spChg>
        <pc:spChg chg="add del mod">
          <ac:chgData name="Sarah McGee" userId="c47e0f3e-013e-4d95-ae2d-f3fcb4f9def7" providerId="ADAL" clId="{2193DEF0-5C9B-4455-8E73-F86141508551}" dt="2020-12-15T10:18:51.598" v="1843" actId="478"/>
          <ac:spMkLst>
            <pc:docMk/>
            <pc:sldMk cId="222742076" sldId="2076136328"/>
            <ac:spMk id="51" creationId="{9DDDDA0B-92E6-48E4-A8A8-FEA5239BC596}"/>
          </ac:spMkLst>
        </pc:spChg>
        <pc:spChg chg="mod topLvl">
          <ac:chgData name="Sarah McGee" userId="c47e0f3e-013e-4d95-ae2d-f3fcb4f9def7" providerId="ADAL" clId="{2193DEF0-5C9B-4455-8E73-F86141508551}" dt="2020-12-15T10:31:42.094" v="1970" actId="1076"/>
          <ac:spMkLst>
            <pc:docMk/>
            <pc:sldMk cId="222742076" sldId="2076136328"/>
            <ac:spMk id="59" creationId="{C05C941C-9846-4F8E-9A83-DD4A63659151}"/>
          </ac:spMkLst>
        </pc:spChg>
        <pc:spChg chg="mod topLvl">
          <ac:chgData name="Sarah McGee" userId="c47e0f3e-013e-4d95-ae2d-f3fcb4f9def7" providerId="ADAL" clId="{2193DEF0-5C9B-4455-8E73-F86141508551}" dt="2020-12-15T10:31:54.541" v="1971" actId="1076"/>
          <ac:spMkLst>
            <pc:docMk/>
            <pc:sldMk cId="222742076" sldId="2076136328"/>
            <ac:spMk id="62" creationId="{DB5F7CDB-1FC2-4DEA-B6BB-9CC73BB351ED}"/>
          </ac:spMkLst>
        </pc:spChg>
        <pc:spChg chg="mod topLvl">
          <ac:chgData name="Sarah McGee" userId="c47e0f3e-013e-4d95-ae2d-f3fcb4f9def7" providerId="ADAL" clId="{2193DEF0-5C9B-4455-8E73-F86141508551}" dt="2020-12-15T10:31:06.008" v="1967" actId="1076"/>
          <ac:spMkLst>
            <pc:docMk/>
            <pc:sldMk cId="222742076" sldId="2076136328"/>
            <ac:spMk id="65" creationId="{A3C6BA43-4C54-4580-926B-D4507BC49AED}"/>
          </ac:spMkLst>
        </pc:spChg>
        <pc:spChg chg="mod topLvl">
          <ac:chgData name="Sarah McGee" userId="c47e0f3e-013e-4d95-ae2d-f3fcb4f9def7" providerId="ADAL" clId="{2193DEF0-5C9B-4455-8E73-F86141508551}" dt="2020-12-15T10:31:06.008" v="1967" actId="1076"/>
          <ac:spMkLst>
            <pc:docMk/>
            <pc:sldMk cId="222742076" sldId="2076136328"/>
            <ac:spMk id="69" creationId="{4FB5F012-20C4-4DDF-9F51-B7D153903269}"/>
          </ac:spMkLst>
        </pc:spChg>
        <pc:grpChg chg="add del mod">
          <ac:chgData name="Sarah McGee" userId="c47e0f3e-013e-4d95-ae2d-f3fcb4f9def7" providerId="ADAL" clId="{2193DEF0-5C9B-4455-8E73-F86141508551}" dt="2020-12-15T10:10:11.512" v="1760" actId="165"/>
          <ac:grpSpMkLst>
            <pc:docMk/>
            <pc:sldMk cId="222742076" sldId="2076136328"/>
            <ac:grpSpMk id="18" creationId="{1094C485-4922-456C-B0F0-931E08E97735}"/>
          </ac:grpSpMkLst>
        </pc:grpChg>
        <pc:grpChg chg="add del mod">
          <ac:chgData name="Sarah McGee" userId="c47e0f3e-013e-4d95-ae2d-f3fcb4f9def7" providerId="ADAL" clId="{2193DEF0-5C9B-4455-8E73-F86141508551}" dt="2020-12-15T10:10:11.512" v="1760" actId="165"/>
          <ac:grpSpMkLst>
            <pc:docMk/>
            <pc:sldMk cId="222742076" sldId="2076136328"/>
            <ac:grpSpMk id="24" creationId="{DA9558D0-090B-49BE-B7FF-C8EBDF4D3F53}"/>
          </ac:grpSpMkLst>
        </pc:grpChg>
        <pc:grpChg chg="del mod topLvl">
          <ac:chgData name="Sarah McGee" userId="c47e0f3e-013e-4d95-ae2d-f3fcb4f9def7" providerId="ADAL" clId="{2193DEF0-5C9B-4455-8E73-F86141508551}" dt="2020-12-15T10:11:20.043" v="1770" actId="478"/>
          <ac:grpSpMkLst>
            <pc:docMk/>
            <pc:sldMk cId="222742076" sldId="2076136328"/>
            <ac:grpSpMk id="26" creationId="{9ED0D445-8417-46FA-A96A-4D78165CACB0}"/>
          </ac:grpSpMkLst>
        </pc:grpChg>
        <pc:grpChg chg="add del mod">
          <ac:chgData name="Sarah McGee" userId="c47e0f3e-013e-4d95-ae2d-f3fcb4f9def7" providerId="ADAL" clId="{2193DEF0-5C9B-4455-8E73-F86141508551}" dt="2020-12-15T10:10:11.512" v="1760" actId="165"/>
          <ac:grpSpMkLst>
            <pc:docMk/>
            <pc:sldMk cId="222742076" sldId="2076136328"/>
            <ac:grpSpMk id="29" creationId="{BF911F16-35A5-4E60-A7E0-60F030A8670C}"/>
          </ac:grpSpMkLst>
        </pc:grpChg>
        <pc:grpChg chg="add del mod">
          <ac:chgData name="Sarah McGee" userId="c47e0f3e-013e-4d95-ae2d-f3fcb4f9def7" providerId="ADAL" clId="{2193DEF0-5C9B-4455-8E73-F86141508551}" dt="2020-12-15T10:18:58.061" v="1845" actId="165"/>
          <ac:grpSpMkLst>
            <pc:docMk/>
            <pc:sldMk cId="222742076" sldId="2076136328"/>
            <ac:grpSpMk id="37" creationId="{F0163C87-F180-4341-B04F-9FD4D9954BD2}"/>
          </ac:grpSpMkLst>
        </pc:grpChg>
        <pc:grpChg chg="add del mod">
          <ac:chgData name="Sarah McGee" userId="c47e0f3e-013e-4d95-ae2d-f3fcb4f9def7" providerId="ADAL" clId="{2193DEF0-5C9B-4455-8E73-F86141508551}" dt="2020-12-15T10:22:05.323" v="1872" actId="165"/>
          <ac:grpSpMkLst>
            <pc:docMk/>
            <pc:sldMk cId="222742076" sldId="2076136328"/>
            <ac:grpSpMk id="40" creationId="{D5921267-CA4E-4BC6-8757-4E9377D3882D}"/>
          </ac:grpSpMkLst>
        </pc:grpChg>
        <pc:grpChg chg="mod topLvl">
          <ac:chgData name="Sarah McGee" userId="c47e0f3e-013e-4d95-ae2d-f3fcb4f9def7" providerId="ADAL" clId="{2193DEF0-5C9B-4455-8E73-F86141508551}" dt="2020-12-15T10:31:06.008" v="1967" actId="1076"/>
          <ac:grpSpMkLst>
            <pc:docMk/>
            <pc:sldMk cId="222742076" sldId="2076136328"/>
            <ac:grpSpMk id="41" creationId="{3F698529-4ED9-4698-9CE9-43732CF4A3D1}"/>
          </ac:grpSpMkLst>
        </pc:grpChg>
        <pc:grpChg chg="add del mod">
          <ac:chgData name="Sarah McGee" userId="c47e0f3e-013e-4d95-ae2d-f3fcb4f9def7" providerId="ADAL" clId="{2193DEF0-5C9B-4455-8E73-F86141508551}" dt="2020-12-15T10:20:46.441" v="1860" actId="165"/>
          <ac:grpSpMkLst>
            <pc:docMk/>
            <pc:sldMk cId="222742076" sldId="2076136328"/>
            <ac:grpSpMk id="45" creationId="{6D18D897-093E-4930-BFEF-D7E2B7E735A9}"/>
          </ac:grpSpMkLst>
        </pc:grpChg>
        <pc:grpChg chg="mod topLvl">
          <ac:chgData name="Sarah McGee" userId="c47e0f3e-013e-4d95-ae2d-f3fcb4f9def7" providerId="ADAL" clId="{2193DEF0-5C9B-4455-8E73-F86141508551}" dt="2020-12-15T10:31:06.008" v="1967" actId="1076"/>
          <ac:grpSpMkLst>
            <pc:docMk/>
            <pc:sldMk cId="222742076" sldId="2076136328"/>
            <ac:grpSpMk id="46" creationId="{C45513DA-9165-4CE7-B713-F244B670318C}"/>
          </ac:grpSpMkLst>
        </pc:grpChg>
        <pc:grpChg chg="add del mod">
          <ac:chgData name="Sarah McGee" userId="c47e0f3e-013e-4d95-ae2d-f3fcb4f9def7" providerId="ADAL" clId="{2193DEF0-5C9B-4455-8E73-F86141508551}" dt="2020-12-15T10:26:55.829" v="1926" actId="165"/>
          <ac:grpSpMkLst>
            <pc:docMk/>
            <pc:sldMk cId="222742076" sldId="2076136328"/>
            <ac:grpSpMk id="58" creationId="{8CCA1ACA-FFEB-429C-B060-641DADE44132}"/>
          </ac:grpSpMkLst>
        </pc:grpChg>
        <pc:grpChg chg="add del mod">
          <ac:chgData name="Sarah McGee" userId="c47e0f3e-013e-4d95-ae2d-f3fcb4f9def7" providerId="ADAL" clId="{2193DEF0-5C9B-4455-8E73-F86141508551}" dt="2020-12-15T10:29:16.015" v="1946" actId="165"/>
          <ac:grpSpMkLst>
            <pc:docMk/>
            <pc:sldMk cId="222742076" sldId="2076136328"/>
            <ac:grpSpMk id="61" creationId="{36C533B5-7EDC-4AFC-BA06-34452C59CE96}"/>
          </ac:grpSpMkLst>
        </pc:grpChg>
        <pc:grpChg chg="add del mod">
          <ac:chgData name="Sarah McGee" userId="c47e0f3e-013e-4d95-ae2d-f3fcb4f9def7" providerId="ADAL" clId="{2193DEF0-5C9B-4455-8E73-F86141508551}" dt="2020-12-15T10:23:37.979" v="1888" actId="165"/>
          <ac:grpSpMkLst>
            <pc:docMk/>
            <pc:sldMk cId="222742076" sldId="2076136328"/>
            <ac:grpSpMk id="64" creationId="{45FDDEE3-1A5D-44FE-8EFA-1BFCD48258CF}"/>
          </ac:grpSpMkLst>
        </pc:grpChg>
        <pc:grpChg chg="add del mod">
          <ac:chgData name="Sarah McGee" userId="c47e0f3e-013e-4d95-ae2d-f3fcb4f9def7" providerId="ADAL" clId="{2193DEF0-5C9B-4455-8E73-F86141508551}" dt="2020-12-15T10:25:05.902" v="1909" actId="165"/>
          <ac:grpSpMkLst>
            <pc:docMk/>
            <pc:sldMk cId="222742076" sldId="2076136328"/>
            <ac:grpSpMk id="67" creationId="{0D474E28-6FB8-41E7-A568-D3E750ED51D1}"/>
          </ac:grpSpMkLst>
        </pc:grpChg>
        <pc:picChg chg="mod">
          <ac:chgData name="Sarah McGee" userId="c47e0f3e-013e-4d95-ae2d-f3fcb4f9def7" providerId="ADAL" clId="{2193DEF0-5C9B-4455-8E73-F86141508551}" dt="2020-12-15T10:31:17.010" v="1968" actId="1076"/>
          <ac:picMkLst>
            <pc:docMk/>
            <pc:sldMk cId="222742076" sldId="2076136328"/>
            <ac:picMk id="7" creationId="{B846C2CD-E926-4CF8-AF36-655EC3AFC509}"/>
          </ac:picMkLst>
        </pc:picChg>
        <pc:picChg chg="add mod">
          <ac:chgData name="Sarah McGee" userId="c47e0f3e-013e-4d95-ae2d-f3fcb4f9def7" providerId="ADAL" clId="{2193DEF0-5C9B-4455-8E73-F86141508551}" dt="2020-12-15T10:31:24.311" v="1969" actId="1076"/>
          <ac:picMkLst>
            <pc:docMk/>
            <pc:sldMk cId="222742076" sldId="2076136328"/>
            <ac:picMk id="12" creationId="{C05C6C4F-DCFB-491A-B9EA-566464726FE9}"/>
          </ac:picMkLst>
        </pc:picChg>
        <pc:picChg chg="mod">
          <ac:chgData name="Sarah McGee" userId="c47e0f3e-013e-4d95-ae2d-f3fcb4f9def7" providerId="ADAL" clId="{2193DEF0-5C9B-4455-8E73-F86141508551}" dt="2020-12-15T10:31:17.010" v="1968" actId="1076"/>
          <ac:picMkLst>
            <pc:docMk/>
            <pc:sldMk cId="222742076" sldId="2076136328"/>
            <ac:picMk id="22" creationId="{B50F8A8D-B207-4D73-8783-0F3E438D436A}"/>
          </ac:picMkLst>
        </pc:picChg>
        <pc:picChg chg="mod topLvl modCrop">
          <ac:chgData name="Sarah McGee" userId="c47e0f3e-013e-4d95-ae2d-f3fcb4f9def7" providerId="ADAL" clId="{2193DEF0-5C9B-4455-8E73-F86141508551}" dt="2020-12-15T10:31:17.010" v="1968" actId="1076"/>
          <ac:picMkLst>
            <pc:docMk/>
            <pc:sldMk cId="222742076" sldId="2076136328"/>
            <ac:picMk id="23" creationId="{72659643-A256-4756-8DF0-25D3AA663F8F}"/>
          </ac:picMkLst>
        </pc:picChg>
        <pc:picChg chg="del mod topLvl">
          <ac:chgData name="Sarah McGee" userId="c47e0f3e-013e-4d95-ae2d-f3fcb4f9def7" providerId="ADAL" clId="{2193DEF0-5C9B-4455-8E73-F86141508551}" dt="2020-12-15T10:11:20.043" v="1770" actId="478"/>
          <ac:picMkLst>
            <pc:docMk/>
            <pc:sldMk cId="222742076" sldId="2076136328"/>
            <ac:picMk id="27" creationId="{B98657FF-31E4-4101-8E0B-ED47E43546BB}"/>
          </ac:picMkLst>
        </pc:picChg>
        <pc:picChg chg="mod topLvl">
          <ac:chgData name="Sarah McGee" userId="c47e0f3e-013e-4d95-ae2d-f3fcb4f9def7" providerId="ADAL" clId="{2193DEF0-5C9B-4455-8E73-F86141508551}" dt="2020-12-15T10:31:17.010" v="1968" actId="1076"/>
          <ac:picMkLst>
            <pc:docMk/>
            <pc:sldMk cId="222742076" sldId="2076136328"/>
            <ac:picMk id="30" creationId="{776A2075-01FE-44D3-B4B3-98C2CDFB24A3}"/>
          </ac:picMkLst>
        </pc:picChg>
        <pc:picChg chg="mod">
          <ac:chgData name="Sarah McGee" userId="c47e0f3e-013e-4d95-ae2d-f3fcb4f9def7" providerId="ADAL" clId="{2193DEF0-5C9B-4455-8E73-F86141508551}" dt="2020-12-15T10:31:17.010" v="1968" actId="1076"/>
          <ac:picMkLst>
            <pc:docMk/>
            <pc:sldMk cId="222742076" sldId="2076136328"/>
            <ac:picMk id="32" creationId="{10019F2D-370E-4F02-B46E-8CC7302E5F40}"/>
          </ac:picMkLst>
        </pc:picChg>
        <pc:picChg chg="mod topLvl">
          <ac:chgData name="Sarah McGee" userId="c47e0f3e-013e-4d95-ae2d-f3fcb4f9def7" providerId="ADAL" clId="{2193DEF0-5C9B-4455-8E73-F86141508551}" dt="2020-12-15T10:31:06.008" v="1967" actId="1076"/>
          <ac:picMkLst>
            <pc:docMk/>
            <pc:sldMk cId="222742076" sldId="2076136328"/>
            <ac:picMk id="39" creationId="{0DE723C5-0EA3-4594-9917-F7517B60A40E}"/>
          </ac:picMkLst>
        </pc:picChg>
        <pc:picChg chg="mod">
          <ac:chgData name="Sarah McGee" userId="c47e0f3e-013e-4d95-ae2d-f3fcb4f9def7" providerId="ADAL" clId="{2193DEF0-5C9B-4455-8E73-F86141508551}" dt="2020-12-15T10:31:06.008" v="1967" actId="1076"/>
          <ac:picMkLst>
            <pc:docMk/>
            <pc:sldMk cId="222742076" sldId="2076136328"/>
            <ac:picMk id="43" creationId="{10C210F2-4789-4FDB-977B-D3DEC5E87298}"/>
          </ac:picMkLst>
        </pc:picChg>
        <pc:picChg chg="mod">
          <ac:chgData name="Sarah McGee" userId="c47e0f3e-013e-4d95-ae2d-f3fcb4f9def7" providerId="ADAL" clId="{2193DEF0-5C9B-4455-8E73-F86141508551}" dt="2020-12-15T10:31:06.008" v="1967" actId="1076"/>
          <ac:picMkLst>
            <pc:docMk/>
            <pc:sldMk cId="222742076" sldId="2076136328"/>
            <ac:picMk id="44" creationId="{2E838095-D540-4D2A-8629-412421571A8B}"/>
          </ac:picMkLst>
        </pc:picChg>
        <pc:picChg chg="mod">
          <ac:chgData name="Sarah McGee" userId="c47e0f3e-013e-4d95-ae2d-f3fcb4f9def7" providerId="ADAL" clId="{2193DEF0-5C9B-4455-8E73-F86141508551}" dt="2020-12-15T10:31:06.008" v="1967" actId="1076"/>
          <ac:picMkLst>
            <pc:docMk/>
            <pc:sldMk cId="222742076" sldId="2076136328"/>
            <ac:picMk id="48" creationId="{82063C29-4A88-4653-B3F6-F4D75C939AC5}"/>
          </ac:picMkLst>
        </pc:picChg>
        <pc:picChg chg="mod">
          <ac:chgData name="Sarah McGee" userId="c47e0f3e-013e-4d95-ae2d-f3fcb4f9def7" providerId="ADAL" clId="{2193DEF0-5C9B-4455-8E73-F86141508551}" dt="2020-12-15T10:31:06.008" v="1967" actId="1076"/>
          <ac:picMkLst>
            <pc:docMk/>
            <pc:sldMk cId="222742076" sldId="2076136328"/>
            <ac:picMk id="49" creationId="{9B88104B-40DF-4192-BBB4-6B8121B54BD2}"/>
          </ac:picMkLst>
        </pc:picChg>
        <pc:picChg chg="mod topLvl">
          <ac:chgData name="Sarah McGee" userId="c47e0f3e-013e-4d95-ae2d-f3fcb4f9def7" providerId="ADAL" clId="{2193DEF0-5C9B-4455-8E73-F86141508551}" dt="2020-12-15T10:31:42.094" v="1970" actId="1076"/>
          <ac:picMkLst>
            <pc:docMk/>
            <pc:sldMk cId="222742076" sldId="2076136328"/>
            <ac:picMk id="60" creationId="{D5496CE1-823E-4102-9E68-FF6335C00ABF}"/>
          </ac:picMkLst>
        </pc:picChg>
        <pc:picChg chg="mod topLvl">
          <ac:chgData name="Sarah McGee" userId="c47e0f3e-013e-4d95-ae2d-f3fcb4f9def7" providerId="ADAL" clId="{2193DEF0-5C9B-4455-8E73-F86141508551}" dt="2020-12-15T10:31:54.541" v="1971" actId="1076"/>
          <ac:picMkLst>
            <pc:docMk/>
            <pc:sldMk cId="222742076" sldId="2076136328"/>
            <ac:picMk id="63" creationId="{DD2F5F5E-4CAC-4F41-A51C-F8D33A83D401}"/>
          </ac:picMkLst>
        </pc:picChg>
        <pc:picChg chg="mod topLvl">
          <ac:chgData name="Sarah McGee" userId="c47e0f3e-013e-4d95-ae2d-f3fcb4f9def7" providerId="ADAL" clId="{2193DEF0-5C9B-4455-8E73-F86141508551}" dt="2020-12-15T10:31:06.008" v="1967" actId="1076"/>
          <ac:picMkLst>
            <pc:docMk/>
            <pc:sldMk cId="222742076" sldId="2076136328"/>
            <ac:picMk id="66" creationId="{85D3F2D8-6574-4D2B-B0DB-4F6F4B89B3CA}"/>
          </ac:picMkLst>
        </pc:picChg>
        <pc:picChg chg="mod topLvl">
          <ac:chgData name="Sarah McGee" userId="c47e0f3e-013e-4d95-ae2d-f3fcb4f9def7" providerId="ADAL" clId="{2193DEF0-5C9B-4455-8E73-F86141508551}" dt="2020-12-15T10:31:06.008" v="1967" actId="1076"/>
          <ac:picMkLst>
            <pc:docMk/>
            <pc:sldMk cId="222742076" sldId="2076136328"/>
            <ac:picMk id="68" creationId="{41119F71-9CF0-4068-B870-8A0AE0BB1011}"/>
          </ac:picMkLst>
        </pc:picChg>
        <pc:cxnChg chg="mod">
          <ac:chgData name="Sarah McGee" userId="c47e0f3e-013e-4d95-ae2d-f3fcb4f9def7" providerId="ADAL" clId="{2193DEF0-5C9B-4455-8E73-F86141508551}" dt="2020-12-15T10:31:17.010" v="1968" actId="1076"/>
          <ac:cxnSpMkLst>
            <pc:docMk/>
            <pc:sldMk cId="222742076" sldId="2076136328"/>
            <ac:cxnSpMk id="4" creationId="{2B5FB49D-FCDF-4312-B92F-18313524D493}"/>
          </ac:cxnSpMkLst>
        </pc:cxnChg>
        <pc:cxnChg chg="del mod">
          <ac:chgData name="Sarah McGee" userId="c47e0f3e-013e-4d95-ae2d-f3fcb4f9def7" providerId="ADAL" clId="{2193DEF0-5C9B-4455-8E73-F86141508551}" dt="2020-12-15T10:07:01.401" v="1721" actId="478"/>
          <ac:cxnSpMkLst>
            <pc:docMk/>
            <pc:sldMk cId="222742076" sldId="2076136328"/>
            <ac:cxnSpMk id="6" creationId="{E4A9C7AC-7174-445D-B394-4FE1A5FD61E8}"/>
          </ac:cxnSpMkLst>
        </pc:cxnChg>
        <pc:cxnChg chg="del mod">
          <ac:chgData name="Sarah McGee" userId="c47e0f3e-013e-4d95-ae2d-f3fcb4f9def7" providerId="ADAL" clId="{2193DEF0-5C9B-4455-8E73-F86141508551}" dt="2020-12-15T10:07:01.401" v="1721" actId="478"/>
          <ac:cxnSpMkLst>
            <pc:docMk/>
            <pc:sldMk cId="222742076" sldId="2076136328"/>
            <ac:cxnSpMk id="8" creationId="{71D9A358-83A0-4AE2-9B17-EFAC6DC0F485}"/>
          </ac:cxnSpMkLst>
        </pc:cxnChg>
        <pc:cxnChg chg="add mod">
          <ac:chgData name="Sarah McGee" userId="c47e0f3e-013e-4d95-ae2d-f3fcb4f9def7" providerId="ADAL" clId="{2193DEF0-5C9B-4455-8E73-F86141508551}" dt="2020-12-15T10:31:17.010" v="1968" actId="1076"/>
          <ac:cxnSpMkLst>
            <pc:docMk/>
            <pc:sldMk cId="222742076" sldId="2076136328"/>
            <ac:cxnSpMk id="9" creationId="{59A1BD8F-CFE5-4FFF-A919-6310EB519955}"/>
          </ac:cxnSpMkLst>
        </pc:cxnChg>
        <pc:cxnChg chg="add mod">
          <ac:chgData name="Sarah McGee" userId="c47e0f3e-013e-4d95-ae2d-f3fcb4f9def7" providerId="ADAL" clId="{2193DEF0-5C9B-4455-8E73-F86141508551}" dt="2020-12-15T10:31:17.010" v="1968" actId="1076"/>
          <ac:cxnSpMkLst>
            <pc:docMk/>
            <pc:sldMk cId="222742076" sldId="2076136328"/>
            <ac:cxnSpMk id="10" creationId="{9F37441B-3B5A-4108-B7E0-9ED959EE4542}"/>
          </ac:cxnSpMkLst>
        </pc:cxnChg>
        <pc:cxnChg chg="add mod">
          <ac:chgData name="Sarah McGee" userId="c47e0f3e-013e-4d95-ae2d-f3fcb4f9def7" providerId="ADAL" clId="{2193DEF0-5C9B-4455-8E73-F86141508551}" dt="2020-12-15T10:31:17.010" v="1968" actId="1076"/>
          <ac:cxnSpMkLst>
            <pc:docMk/>
            <pc:sldMk cId="222742076" sldId="2076136328"/>
            <ac:cxnSpMk id="13" creationId="{608B87F8-6C01-4F9C-893B-3552264D29BE}"/>
          </ac:cxnSpMkLst>
        </pc:cxnChg>
        <pc:cxnChg chg="add mod">
          <ac:chgData name="Sarah McGee" userId="c47e0f3e-013e-4d95-ae2d-f3fcb4f9def7" providerId="ADAL" clId="{2193DEF0-5C9B-4455-8E73-F86141508551}" dt="2020-12-15T10:31:17.010" v="1968" actId="1076"/>
          <ac:cxnSpMkLst>
            <pc:docMk/>
            <pc:sldMk cId="222742076" sldId="2076136328"/>
            <ac:cxnSpMk id="15" creationId="{FBB8328D-6646-473B-9E01-D64787DBD226}"/>
          </ac:cxnSpMkLst>
        </pc:cxnChg>
        <pc:cxnChg chg="add mod">
          <ac:chgData name="Sarah McGee" userId="c47e0f3e-013e-4d95-ae2d-f3fcb4f9def7" providerId="ADAL" clId="{2193DEF0-5C9B-4455-8E73-F86141508551}" dt="2020-12-15T10:31:17.010" v="1968" actId="1076"/>
          <ac:cxnSpMkLst>
            <pc:docMk/>
            <pc:sldMk cId="222742076" sldId="2076136328"/>
            <ac:cxnSpMk id="17" creationId="{933AFB50-E536-42B8-A79C-87EBB99BE833}"/>
          </ac:cxnSpMkLst>
        </pc:cxnChg>
        <pc:cxnChg chg="add mod">
          <ac:chgData name="Sarah McGee" userId="c47e0f3e-013e-4d95-ae2d-f3fcb4f9def7" providerId="ADAL" clId="{2193DEF0-5C9B-4455-8E73-F86141508551}" dt="2020-12-15T10:31:06.008" v="1967" actId="1076"/>
          <ac:cxnSpMkLst>
            <pc:docMk/>
            <pc:sldMk cId="222742076" sldId="2076136328"/>
            <ac:cxnSpMk id="53" creationId="{A0A49368-815A-46B1-94C0-6F10EEED3FF0}"/>
          </ac:cxnSpMkLst>
        </pc:cxnChg>
        <pc:cxnChg chg="add mod">
          <ac:chgData name="Sarah McGee" userId="c47e0f3e-013e-4d95-ae2d-f3fcb4f9def7" providerId="ADAL" clId="{2193DEF0-5C9B-4455-8E73-F86141508551}" dt="2020-12-15T10:31:06.008" v="1967" actId="1076"/>
          <ac:cxnSpMkLst>
            <pc:docMk/>
            <pc:sldMk cId="222742076" sldId="2076136328"/>
            <ac:cxnSpMk id="55" creationId="{A1DE3481-4D16-45B7-9396-FDC4015096C6}"/>
          </ac:cxnSpMkLst>
        </pc:cxnChg>
        <pc:cxnChg chg="add mod">
          <ac:chgData name="Sarah McGee" userId="c47e0f3e-013e-4d95-ae2d-f3fcb4f9def7" providerId="ADAL" clId="{2193DEF0-5C9B-4455-8E73-F86141508551}" dt="2020-12-15T10:31:06.008" v="1967" actId="1076"/>
          <ac:cxnSpMkLst>
            <pc:docMk/>
            <pc:sldMk cId="222742076" sldId="2076136328"/>
            <ac:cxnSpMk id="57" creationId="{FD454DF4-2F5F-49BF-B3F0-F4A84D86DD8F}"/>
          </ac:cxnSpMkLst>
        </pc:cxnChg>
        <pc:cxnChg chg="add mod">
          <ac:chgData name="Sarah McGee" userId="c47e0f3e-013e-4d95-ae2d-f3fcb4f9def7" providerId="ADAL" clId="{2193DEF0-5C9B-4455-8E73-F86141508551}" dt="2020-12-15T10:31:06.008" v="1967" actId="1076"/>
          <ac:cxnSpMkLst>
            <pc:docMk/>
            <pc:sldMk cId="222742076" sldId="2076136328"/>
            <ac:cxnSpMk id="71" creationId="{96F94FE1-25A4-4F5B-84D2-FCB824D78D9C}"/>
          </ac:cxnSpMkLst>
        </pc:cxnChg>
        <pc:cxnChg chg="add mod">
          <ac:chgData name="Sarah McGee" userId="c47e0f3e-013e-4d95-ae2d-f3fcb4f9def7" providerId="ADAL" clId="{2193DEF0-5C9B-4455-8E73-F86141508551}" dt="2020-12-15T10:31:06.008" v="1967" actId="1076"/>
          <ac:cxnSpMkLst>
            <pc:docMk/>
            <pc:sldMk cId="222742076" sldId="2076136328"/>
            <ac:cxnSpMk id="73" creationId="{6E0A2508-6BAB-432B-A08C-64C7B62F476E}"/>
          </ac:cxnSpMkLst>
        </pc:cxnChg>
        <pc:cxnChg chg="add mod">
          <ac:chgData name="Sarah McGee" userId="c47e0f3e-013e-4d95-ae2d-f3fcb4f9def7" providerId="ADAL" clId="{2193DEF0-5C9B-4455-8E73-F86141508551}" dt="2020-12-15T10:31:42.094" v="1970" actId="1076"/>
          <ac:cxnSpMkLst>
            <pc:docMk/>
            <pc:sldMk cId="222742076" sldId="2076136328"/>
            <ac:cxnSpMk id="75" creationId="{9D93A524-CED5-4F8E-98DC-D5F8FC7D45E8}"/>
          </ac:cxnSpMkLst>
        </pc:cxnChg>
        <pc:cxnChg chg="add mod">
          <ac:chgData name="Sarah McGee" userId="c47e0f3e-013e-4d95-ae2d-f3fcb4f9def7" providerId="ADAL" clId="{2193DEF0-5C9B-4455-8E73-F86141508551}" dt="2020-12-15T10:31:54.541" v="1971" actId="1076"/>
          <ac:cxnSpMkLst>
            <pc:docMk/>
            <pc:sldMk cId="222742076" sldId="2076136328"/>
            <ac:cxnSpMk id="77" creationId="{2E619BB7-2C94-4627-8CDD-1201FFE9BA42}"/>
          </ac:cxnSpMkLst>
        </pc:cxnChg>
      </pc:sldChg>
      <pc:sldChg chg="addSp delSp modSp add mod ord">
        <pc:chgData name="Sarah McGee" userId="c47e0f3e-013e-4d95-ae2d-f3fcb4f9def7" providerId="ADAL" clId="{2193DEF0-5C9B-4455-8E73-F86141508551}" dt="2020-12-15T10:34:02.522" v="2090" actId="207"/>
        <pc:sldMkLst>
          <pc:docMk/>
          <pc:sldMk cId="2863817081" sldId="2076136329"/>
        </pc:sldMkLst>
        <pc:spChg chg="del">
          <ac:chgData name="Sarah McGee" userId="c47e0f3e-013e-4d95-ae2d-f3fcb4f9def7" providerId="ADAL" clId="{2193DEF0-5C9B-4455-8E73-F86141508551}" dt="2020-12-15T10:32:31.222" v="1976" actId="478"/>
          <ac:spMkLst>
            <pc:docMk/>
            <pc:sldMk cId="2863817081" sldId="2076136329"/>
            <ac:spMk id="4" creationId="{F6233F17-2B25-4641-8D4E-22FC914E90BD}"/>
          </ac:spMkLst>
        </pc:spChg>
        <pc:spChg chg="del">
          <ac:chgData name="Sarah McGee" userId="c47e0f3e-013e-4d95-ae2d-f3fcb4f9def7" providerId="ADAL" clId="{2193DEF0-5C9B-4455-8E73-F86141508551}" dt="2020-12-15T10:32:31.222" v="1976" actId="478"/>
          <ac:spMkLst>
            <pc:docMk/>
            <pc:sldMk cId="2863817081" sldId="2076136329"/>
            <ac:spMk id="5" creationId="{2D4FE7A7-E002-44DF-AC68-264F779FFE14}"/>
          </ac:spMkLst>
        </pc:spChg>
        <pc:spChg chg="del">
          <ac:chgData name="Sarah McGee" userId="c47e0f3e-013e-4d95-ae2d-f3fcb4f9def7" providerId="ADAL" clId="{2193DEF0-5C9B-4455-8E73-F86141508551}" dt="2020-12-15T10:32:31.222" v="1976" actId="478"/>
          <ac:spMkLst>
            <pc:docMk/>
            <pc:sldMk cId="2863817081" sldId="2076136329"/>
            <ac:spMk id="6" creationId="{DDFC22AF-78E9-48F1-A73A-566C554636A4}"/>
          </ac:spMkLst>
        </pc:spChg>
        <pc:spChg chg="del">
          <ac:chgData name="Sarah McGee" userId="c47e0f3e-013e-4d95-ae2d-f3fcb4f9def7" providerId="ADAL" clId="{2193DEF0-5C9B-4455-8E73-F86141508551}" dt="2020-12-15T10:32:31.222" v="1976" actId="478"/>
          <ac:spMkLst>
            <pc:docMk/>
            <pc:sldMk cId="2863817081" sldId="2076136329"/>
            <ac:spMk id="7" creationId="{F5AFD9F9-95A5-4B9B-AC69-7569C0994A3F}"/>
          </ac:spMkLst>
        </pc:spChg>
        <pc:spChg chg="del">
          <ac:chgData name="Sarah McGee" userId="c47e0f3e-013e-4d95-ae2d-f3fcb4f9def7" providerId="ADAL" clId="{2193DEF0-5C9B-4455-8E73-F86141508551}" dt="2020-12-15T10:32:31.222" v="1976" actId="478"/>
          <ac:spMkLst>
            <pc:docMk/>
            <pc:sldMk cId="2863817081" sldId="2076136329"/>
            <ac:spMk id="8" creationId="{2AECA3F2-C5D3-4D57-B562-C0FB2F7311A4}"/>
          </ac:spMkLst>
        </pc:spChg>
        <pc:spChg chg="del">
          <ac:chgData name="Sarah McGee" userId="c47e0f3e-013e-4d95-ae2d-f3fcb4f9def7" providerId="ADAL" clId="{2193DEF0-5C9B-4455-8E73-F86141508551}" dt="2020-12-15T10:32:31.222" v="1976" actId="478"/>
          <ac:spMkLst>
            <pc:docMk/>
            <pc:sldMk cId="2863817081" sldId="2076136329"/>
            <ac:spMk id="9" creationId="{442FED77-80C2-4811-9687-47DB667D756A}"/>
          </ac:spMkLst>
        </pc:spChg>
        <pc:spChg chg="del">
          <ac:chgData name="Sarah McGee" userId="c47e0f3e-013e-4d95-ae2d-f3fcb4f9def7" providerId="ADAL" clId="{2193DEF0-5C9B-4455-8E73-F86141508551}" dt="2020-12-15T10:32:31.222" v="1976" actId="478"/>
          <ac:spMkLst>
            <pc:docMk/>
            <pc:sldMk cId="2863817081" sldId="2076136329"/>
            <ac:spMk id="10" creationId="{3D6EA7DF-E958-413F-8D9D-49DB11EAB31A}"/>
          </ac:spMkLst>
        </pc:spChg>
        <pc:spChg chg="add mod">
          <ac:chgData name="Sarah McGee" userId="c47e0f3e-013e-4d95-ae2d-f3fcb4f9def7" providerId="ADAL" clId="{2193DEF0-5C9B-4455-8E73-F86141508551}" dt="2020-12-15T10:34:02.522" v="2090" actId="207"/>
          <ac:spMkLst>
            <pc:docMk/>
            <pc:sldMk cId="2863817081" sldId="2076136329"/>
            <ac:spMk id="11" creationId="{633FB973-F4BF-42E0-A444-156591B9791F}"/>
          </ac:spMkLst>
        </pc:spChg>
        <pc:spChg chg="mod">
          <ac:chgData name="Sarah McGee" userId="c47e0f3e-013e-4d95-ae2d-f3fcb4f9def7" providerId="ADAL" clId="{2193DEF0-5C9B-4455-8E73-F86141508551}" dt="2020-12-15T10:33:22.267" v="2071" actId="20577"/>
          <ac:spMkLst>
            <pc:docMk/>
            <pc:sldMk cId="2863817081" sldId="2076136329"/>
            <ac:spMk id="21" creationId="{BF951464-0966-45AC-91F8-A793502E8960}"/>
          </ac:spMkLst>
        </pc:spChg>
        <pc:picChg chg="del">
          <ac:chgData name="Sarah McGee" userId="c47e0f3e-013e-4d95-ae2d-f3fcb4f9def7" providerId="ADAL" clId="{2193DEF0-5C9B-4455-8E73-F86141508551}" dt="2020-12-15T10:32:31.222" v="1976" actId="478"/>
          <ac:picMkLst>
            <pc:docMk/>
            <pc:sldMk cId="2863817081" sldId="2076136329"/>
            <ac:picMk id="3" creationId="{7AE05DBF-B8ED-432F-82D8-65D17873B293}"/>
          </ac:picMkLst>
        </pc:picChg>
      </pc:sldChg>
      <pc:sldChg chg="addSp delSp modSp add mod ord">
        <pc:chgData name="Sarah McGee" userId="c47e0f3e-013e-4d95-ae2d-f3fcb4f9def7" providerId="ADAL" clId="{2193DEF0-5C9B-4455-8E73-F86141508551}" dt="2020-12-15T10:44:55.728" v="2201" actId="1076"/>
        <pc:sldMkLst>
          <pc:docMk/>
          <pc:sldMk cId="549264805" sldId="2076136330"/>
        </pc:sldMkLst>
        <pc:spChg chg="del">
          <ac:chgData name="Sarah McGee" userId="c47e0f3e-013e-4d95-ae2d-f3fcb4f9def7" providerId="ADAL" clId="{2193DEF0-5C9B-4455-8E73-F86141508551}" dt="2020-12-15T10:35:05.153" v="2100" actId="478"/>
          <ac:spMkLst>
            <pc:docMk/>
            <pc:sldMk cId="549264805" sldId="2076136330"/>
            <ac:spMk id="4" creationId="{F6233F17-2B25-4641-8D4E-22FC914E90BD}"/>
          </ac:spMkLst>
        </pc:spChg>
        <pc:spChg chg="del">
          <ac:chgData name="Sarah McGee" userId="c47e0f3e-013e-4d95-ae2d-f3fcb4f9def7" providerId="ADAL" clId="{2193DEF0-5C9B-4455-8E73-F86141508551}" dt="2020-12-15T10:35:05.153" v="2100" actId="478"/>
          <ac:spMkLst>
            <pc:docMk/>
            <pc:sldMk cId="549264805" sldId="2076136330"/>
            <ac:spMk id="5" creationId="{2D4FE7A7-E002-44DF-AC68-264F779FFE14}"/>
          </ac:spMkLst>
        </pc:spChg>
        <pc:spChg chg="del">
          <ac:chgData name="Sarah McGee" userId="c47e0f3e-013e-4d95-ae2d-f3fcb4f9def7" providerId="ADAL" clId="{2193DEF0-5C9B-4455-8E73-F86141508551}" dt="2020-12-15T10:35:05.153" v="2100" actId="478"/>
          <ac:spMkLst>
            <pc:docMk/>
            <pc:sldMk cId="549264805" sldId="2076136330"/>
            <ac:spMk id="6" creationId="{DDFC22AF-78E9-48F1-A73A-566C554636A4}"/>
          </ac:spMkLst>
        </pc:spChg>
        <pc:spChg chg="del">
          <ac:chgData name="Sarah McGee" userId="c47e0f3e-013e-4d95-ae2d-f3fcb4f9def7" providerId="ADAL" clId="{2193DEF0-5C9B-4455-8E73-F86141508551}" dt="2020-12-15T10:35:05.153" v="2100" actId="478"/>
          <ac:spMkLst>
            <pc:docMk/>
            <pc:sldMk cId="549264805" sldId="2076136330"/>
            <ac:spMk id="7" creationId="{F5AFD9F9-95A5-4B9B-AC69-7569C0994A3F}"/>
          </ac:spMkLst>
        </pc:spChg>
        <pc:spChg chg="del">
          <ac:chgData name="Sarah McGee" userId="c47e0f3e-013e-4d95-ae2d-f3fcb4f9def7" providerId="ADAL" clId="{2193DEF0-5C9B-4455-8E73-F86141508551}" dt="2020-12-15T10:35:05.153" v="2100" actId="478"/>
          <ac:spMkLst>
            <pc:docMk/>
            <pc:sldMk cId="549264805" sldId="2076136330"/>
            <ac:spMk id="8" creationId="{2AECA3F2-C5D3-4D57-B562-C0FB2F7311A4}"/>
          </ac:spMkLst>
        </pc:spChg>
        <pc:spChg chg="del">
          <ac:chgData name="Sarah McGee" userId="c47e0f3e-013e-4d95-ae2d-f3fcb4f9def7" providerId="ADAL" clId="{2193DEF0-5C9B-4455-8E73-F86141508551}" dt="2020-12-15T10:35:05.153" v="2100" actId="478"/>
          <ac:spMkLst>
            <pc:docMk/>
            <pc:sldMk cId="549264805" sldId="2076136330"/>
            <ac:spMk id="9" creationId="{442FED77-80C2-4811-9687-47DB667D756A}"/>
          </ac:spMkLst>
        </pc:spChg>
        <pc:spChg chg="del">
          <ac:chgData name="Sarah McGee" userId="c47e0f3e-013e-4d95-ae2d-f3fcb4f9def7" providerId="ADAL" clId="{2193DEF0-5C9B-4455-8E73-F86141508551}" dt="2020-12-15T10:35:05.153" v="2100" actId="478"/>
          <ac:spMkLst>
            <pc:docMk/>
            <pc:sldMk cId="549264805" sldId="2076136330"/>
            <ac:spMk id="10" creationId="{3D6EA7DF-E958-413F-8D9D-49DB11EAB31A}"/>
          </ac:spMkLst>
        </pc:spChg>
        <pc:spChg chg="add del mod">
          <ac:chgData name="Sarah McGee" userId="c47e0f3e-013e-4d95-ae2d-f3fcb4f9def7" providerId="ADAL" clId="{2193DEF0-5C9B-4455-8E73-F86141508551}" dt="2020-12-15T10:35:56.771" v="2150"/>
          <ac:spMkLst>
            <pc:docMk/>
            <pc:sldMk cId="549264805" sldId="2076136330"/>
            <ac:spMk id="11" creationId="{630D73A0-EFBB-469C-BE6D-D5E786D62165}"/>
          </ac:spMkLst>
        </pc:spChg>
        <pc:spChg chg="add del mod">
          <ac:chgData name="Sarah McGee" userId="c47e0f3e-013e-4d95-ae2d-f3fcb4f9def7" providerId="ADAL" clId="{2193DEF0-5C9B-4455-8E73-F86141508551}" dt="2020-12-15T10:35:56.771" v="2150"/>
          <ac:spMkLst>
            <pc:docMk/>
            <pc:sldMk cId="549264805" sldId="2076136330"/>
            <ac:spMk id="12" creationId="{31DCD411-F3F1-4B19-9250-10B047A58A33}"/>
          </ac:spMkLst>
        </pc:spChg>
        <pc:spChg chg="add del mod">
          <ac:chgData name="Sarah McGee" userId="c47e0f3e-013e-4d95-ae2d-f3fcb4f9def7" providerId="ADAL" clId="{2193DEF0-5C9B-4455-8E73-F86141508551}" dt="2020-12-15T10:35:56.771" v="2150"/>
          <ac:spMkLst>
            <pc:docMk/>
            <pc:sldMk cId="549264805" sldId="2076136330"/>
            <ac:spMk id="13" creationId="{7D5EBED5-A539-48C8-8ADF-21FCF81CBE9A}"/>
          </ac:spMkLst>
        </pc:spChg>
        <pc:spChg chg="add del mod">
          <ac:chgData name="Sarah McGee" userId="c47e0f3e-013e-4d95-ae2d-f3fcb4f9def7" providerId="ADAL" clId="{2193DEF0-5C9B-4455-8E73-F86141508551}" dt="2020-12-15T10:35:56.771" v="2150"/>
          <ac:spMkLst>
            <pc:docMk/>
            <pc:sldMk cId="549264805" sldId="2076136330"/>
            <ac:spMk id="17" creationId="{29F6E93A-E190-4C57-8034-FAE62838DCB6}"/>
          </ac:spMkLst>
        </pc:spChg>
        <pc:spChg chg="add del mod">
          <ac:chgData name="Sarah McGee" userId="c47e0f3e-013e-4d95-ae2d-f3fcb4f9def7" providerId="ADAL" clId="{2193DEF0-5C9B-4455-8E73-F86141508551}" dt="2020-12-15T10:35:56.771" v="2150"/>
          <ac:spMkLst>
            <pc:docMk/>
            <pc:sldMk cId="549264805" sldId="2076136330"/>
            <ac:spMk id="18" creationId="{EAAEFC82-F9CD-49B7-94ED-66EBD1D754AA}"/>
          </ac:spMkLst>
        </pc:spChg>
        <pc:spChg chg="add del mod">
          <ac:chgData name="Sarah McGee" userId="c47e0f3e-013e-4d95-ae2d-f3fcb4f9def7" providerId="ADAL" clId="{2193DEF0-5C9B-4455-8E73-F86141508551}" dt="2020-12-15T10:35:56.771" v="2150"/>
          <ac:spMkLst>
            <pc:docMk/>
            <pc:sldMk cId="549264805" sldId="2076136330"/>
            <ac:spMk id="19" creationId="{229F85D8-FF4D-4B09-A527-508901168F0B}"/>
          </ac:spMkLst>
        </pc:spChg>
        <pc:spChg chg="mod">
          <ac:chgData name="Sarah McGee" userId="c47e0f3e-013e-4d95-ae2d-f3fcb4f9def7" providerId="ADAL" clId="{2193DEF0-5C9B-4455-8E73-F86141508551}" dt="2020-12-15T10:35:42.556" v="2148" actId="20577"/>
          <ac:spMkLst>
            <pc:docMk/>
            <pc:sldMk cId="549264805" sldId="2076136330"/>
            <ac:spMk id="21" creationId="{BF951464-0966-45AC-91F8-A793502E8960}"/>
          </ac:spMkLst>
        </pc:spChg>
        <pc:spChg chg="mod">
          <ac:chgData name="Sarah McGee" userId="c47e0f3e-013e-4d95-ae2d-f3fcb4f9def7" providerId="ADAL" clId="{2193DEF0-5C9B-4455-8E73-F86141508551}" dt="2020-12-15T10:35:52.609" v="2149"/>
          <ac:spMkLst>
            <pc:docMk/>
            <pc:sldMk cId="549264805" sldId="2076136330"/>
            <ac:spMk id="22" creationId="{FABDDADD-7766-49C8-95FA-3EF18C2BC3BB}"/>
          </ac:spMkLst>
        </pc:spChg>
        <pc:spChg chg="mod">
          <ac:chgData name="Sarah McGee" userId="c47e0f3e-013e-4d95-ae2d-f3fcb4f9def7" providerId="ADAL" clId="{2193DEF0-5C9B-4455-8E73-F86141508551}" dt="2020-12-15T10:35:52.609" v="2149"/>
          <ac:spMkLst>
            <pc:docMk/>
            <pc:sldMk cId="549264805" sldId="2076136330"/>
            <ac:spMk id="29" creationId="{3547AB6C-9E9F-40A6-AC9A-3F17E0DAF5D8}"/>
          </ac:spMkLst>
        </pc:spChg>
        <pc:spChg chg="mod">
          <ac:chgData name="Sarah McGee" userId="c47e0f3e-013e-4d95-ae2d-f3fcb4f9def7" providerId="ADAL" clId="{2193DEF0-5C9B-4455-8E73-F86141508551}" dt="2020-12-15T10:35:52.609" v="2149"/>
          <ac:spMkLst>
            <pc:docMk/>
            <pc:sldMk cId="549264805" sldId="2076136330"/>
            <ac:spMk id="36" creationId="{7EB3022A-1C8F-4137-8B70-EF9A08C1B6A3}"/>
          </ac:spMkLst>
        </pc:spChg>
        <pc:spChg chg="add del mod">
          <ac:chgData name="Sarah McGee" userId="c47e0f3e-013e-4d95-ae2d-f3fcb4f9def7" providerId="ADAL" clId="{2193DEF0-5C9B-4455-8E73-F86141508551}" dt="2020-12-15T10:35:56.771" v="2150"/>
          <ac:spMkLst>
            <pc:docMk/>
            <pc:sldMk cId="549264805" sldId="2076136330"/>
            <ac:spMk id="42" creationId="{8D880D12-467C-41AF-808C-549FAB74D4EA}"/>
          </ac:spMkLst>
        </pc:spChg>
        <pc:spChg chg="add del mod">
          <ac:chgData name="Sarah McGee" userId="c47e0f3e-013e-4d95-ae2d-f3fcb4f9def7" providerId="ADAL" clId="{2193DEF0-5C9B-4455-8E73-F86141508551}" dt="2020-12-15T10:35:56.771" v="2150"/>
          <ac:spMkLst>
            <pc:docMk/>
            <pc:sldMk cId="549264805" sldId="2076136330"/>
            <ac:spMk id="49" creationId="{0B72A84A-3A85-49B2-A522-E9AE56840ED2}"/>
          </ac:spMkLst>
        </pc:spChg>
        <pc:spChg chg="add mod">
          <ac:chgData name="Sarah McGee" userId="c47e0f3e-013e-4d95-ae2d-f3fcb4f9def7" providerId="ADAL" clId="{2193DEF0-5C9B-4455-8E73-F86141508551}" dt="2020-12-15T10:44:55.728" v="2201" actId="1076"/>
          <ac:spMkLst>
            <pc:docMk/>
            <pc:sldMk cId="549264805" sldId="2076136330"/>
            <ac:spMk id="50" creationId="{C99C8C70-A3B8-4D2D-BE89-A1D12658C939}"/>
          </ac:spMkLst>
        </pc:spChg>
        <pc:spChg chg="add mod">
          <ac:chgData name="Sarah McGee" userId="c47e0f3e-013e-4d95-ae2d-f3fcb4f9def7" providerId="ADAL" clId="{2193DEF0-5C9B-4455-8E73-F86141508551}" dt="2020-12-15T10:44:55.728" v="2201" actId="1076"/>
          <ac:spMkLst>
            <pc:docMk/>
            <pc:sldMk cId="549264805" sldId="2076136330"/>
            <ac:spMk id="51" creationId="{24D8753F-99B2-4591-BC59-DEB9916BCC2F}"/>
          </ac:spMkLst>
        </pc:spChg>
        <pc:spChg chg="add mod">
          <ac:chgData name="Sarah McGee" userId="c47e0f3e-013e-4d95-ae2d-f3fcb4f9def7" providerId="ADAL" clId="{2193DEF0-5C9B-4455-8E73-F86141508551}" dt="2020-12-15T10:44:55.728" v="2201" actId="1076"/>
          <ac:spMkLst>
            <pc:docMk/>
            <pc:sldMk cId="549264805" sldId="2076136330"/>
            <ac:spMk id="52" creationId="{243E7A5A-E9C6-485D-8BC3-5B2CB6052B0B}"/>
          </ac:spMkLst>
        </pc:spChg>
        <pc:spChg chg="add mod">
          <ac:chgData name="Sarah McGee" userId="c47e0f3e-013e-4d95-ae2d-f3fcb4f9def7" providerId="ADAL" clId="{2193DEF0-5C9B-4455-8E73-F86141508551}" dt="2020-12-15T10:44:55.728" v="2201" actId="1076"/>
          <ac:spMkLst>
            <pc:docMk/>
            <pc:sldMk cId="549264805" sldId="2076136330"/>
            <ac:spMk id="56" creationId="{A00C9B81-401D-4A5A-89F0-4B3B96465E61}"/>
          </ac:spMkLst>
        </pc:spChg>
        <pc:spChg chg="add mod">
          <ac:chgData name="Sarah McGee" userId="c47e0f3e-013e-4d95-ae2d-f3fcb4f9def7" providerId="ADAL" clId="{2193DEF0-5C9B-4455-8E73-F86141508551}" dt="2020-12-15T10:44:55.728" v="2201" actId="1076"/>
          <ac:spMkLst>
            <pc:docMk/>
            <pc:sldMk cId="549264805" sldId="2076136330"/>
            <ac:spMk id="57" creationId="{95971E02-D2D8-4CBE-81C1-00DD731316EB}"/>
          </ac:spMkLst>
        </pc:spChg>
        <pc:spChg chg="add mod">
          <ac:chgData name="Sarah McGee" userId="c47e0f3e-013e-4d95-ae2d-f3fcb4f9def7" providerId="ADAL" clId="{2193DEF0-5C9B-4455-8E73-F86141508551}" dt="2020-12-15T10:44:16.706" v="2199" actId="20577"/>
          <ac:spMkLst>
            <pc:docMk/>
            <pc:sldMk cId="549264805" sldId="2076136330"/>
            <ac:spMk id="58" creationId="{59CA8C74-177F-4F4A-A771-EABDB89A1CC1}"/>
          </ac:spMkLst>
        </pc:spChg>
        <pc:spChg chg="mod">
          <ac:chgData name="Sarah McGee" userId="c47e0f3e-013e-4d95-ae2d-f3fcb4f9def7" providerId="ADAL" clId="{2193DEF0-5C9B-4455-8E73-F86141508551}" dt="2020-12-15T10:36:01.557" v="2151"/>
          <ac:spMkLst>
            <pc:docMk/>
            <pc:sldMk cId="549264805" sldId="2076136330"/>
            <ac:spMk id="60" creationId="{19D0B54B-5FAD-4F67-A6E5-8AB979AB833F}"/>
          </ac:spMkLst>
        </pc:spChg>
        <pc:spChg chg="mod">
          <ac:chgData name="Sarah McGee" userId="c47e0f3e-013e-4d95-ae2d-f3fcb4f9def7" providerId="ADAL" clId="{2193DEF0-5C9B-4455-8E73-F86141508551}" dt="2020-12-15T10:36:01.557" v="2151"/>
          <ac:spMkLst>
            <pc:docMk/>
            <pc:sldMk cId="549264805" sldId="2076136330"/>
            <ac:spMk id="67" creationId="{14F6F5D2-663F-40BB-B530-6591325E0438}"/>
          </ac:spMkLst>
        </pc:spChg>
        <pc:spChg chg="mod">
          <ac:chgData name="Sarah McGee" userId="c47e0f3e-013e-4d95-ae2d-f3fcb4f9def7" providerId="ADAL" clId="{2193DEF0-5C9B-4455-8E73-F86141508551}" dt="2020-12-15T10:36:01.557" v="2151"/>
          <ac:spMkLst>
            <pc:docMk/>
            <pc:sldMk cId="549264805" sldId="2076136330"/>
            <ac:spMk id="74" creationId="{C3E68432-7EDA-4211-97B3-3026691B2554}"/>
          </ac:spMkLst>
        </pc:spChg>
        <pc:spChg chg="add mod">
          <ac:chgData name="Sarah McGee" userId="c47e0f3e-013e-4d95-ae2d-f3fcb4f9def7" providerId="ADAL" clId="{2193DEF0-5C9B-4455-8E73-F86141508551}" dt="2020-12-15T10:44:55.728" v="2201" actId="1076"/>
          <ac:spMkLst>
            <pc:docMk/>
            <pc:sldMk cId="549264805" sldId="2076136330"/>
            <ac:spMk id="80" creationId="{E4BCB9A2-6DFE-469B-B2AF-292091259814}"/>
          </ac:spMkLst>
        </pc:spChg>
        <pc:spChg chg="add del mod">
          <ac:chgData name="Sarah McGee" userId="c47e0f3e-013e-4d95-ae2d-f3fcb4f9def7" providerId="ADAL" clId="{2193DEF0-5C9B-4455-8E73-F86141508551}" dt="2020-12-15T10:41:06.492" v="2168" actId="478"/>
          <ac:spMkLst>
            <pc:docMk/>
            <pc:sldMk cId="549264805" sldId="2076136330"/>
            <ac:spMk id="87" creationId="{58E84672-50A5-4901-9AEB-CC9A68833090}"/>
          </ac:spMkLst>
        </pc:spChg>
        <pc:grpChg chg="add del mod">
          <ac:chgData name="Sarah McGee" userId="c47e0f3e-013e-4d95-ae2d-f3fcb4f9def7" providerId="ADAL" clId="{2193DEF0-5C9B-4455-8E73-F86141508551}" dt="2020-12-15T10:35:56.771" v="2150"/>
          <ac:grpSpMkLst>
            <pc:docMk/>
            <pc:sldMk cId="549264805" sldId="2076136330"/>
            <ac:grpSpMk id="20" creationId="{38E12552-9F02-41C2-8B42-5F798F866217}"/>
          </ac:grpSpMkLst>
        </pc:grpChg>
        <pc:grpChg chg="add del mod">
          <ac:chgData name="Sarah McGee" userId="c47e0f3e-013e-4d95-ae2d-f3fcb4f9def7" providerId="ADAL" clId="{2193DEF0-5C9B-4455-8E73-F86141508551}" dt="2020-12-15T10:35:56.771" v="2150"/>
          <ac:grpSpMkLst>
            <pc:docMk/>
            <pc:sldMk cId="549264805" sldId="2076136330"/>
            <ac:grpSpMk id="28" creationId="{49855F7F-F2FC-42B2-9B23-9E298966630C}"/>
          </ac:grpSpMkLst>
        </pc:grpChg>
        <pc:grpChg chg="add del mod">
          <ac:chgData name="Sarah McGee" userId="c47e0f3e-013e-4d95-ae2d-f3fcb4f9def7" providerId="ADAL" clId="{2193DEF0-5C9B-4455-8E73-F86141508551}" dt="2020-12-15T10:35:56.771" v="2150"/>
          <ac:grpSpMkLst>
            <pc:docMk/>
            <pc:sldMk cId="549264805" sldId="2076136330"/>
            <ac:grpSpMk id="35" creationId="{BBDF1670-A4BD-48D9-98CC-8BE94FA195B5}"/>
          </ac:grpSpMkLst>
        </pc:grpChg>
        <pc:grpChg chg="add mod">
          <ac:chgData name="Sarah McGee" userId="c47e0f3e-013e-4d95-ae2d-f3fcb4f9def7" providerId="ADAL" clId="{2193DEF0-5C9B-4455-8E73-F86141508551}" dt="2020-12-15T10:44:55.728" v="2201" actId="1076"/>
          <ac:grpSpMkLst>
            <pc:docMk/>
            <pc:sldMk cId="549264805" sldId="2076136330"/>
            <ac:grpSpMk id="59" creationId="{4A0CB317-586A-4AF5-A729-12BFA108E5CF}"/>
          </ac:grpSpMkLst>
        </pc:grpChg>
        <pc:grpChg chg="add mod">
          <ac:chgData name="Sarah McGee" userId="c47e0f3e-013e-4d95-ae2d-f3fcb4f9def7" providerId="ADAL" clId="{2193DEF0-5C9B-4455-8E73-F86141508551}" dt="2020-12-15T10:44:55.728" v="2201" actId="1076"/>
          <ac:grpSpMkLst>
            <pc:docMk/>
            <pc:sldMk cId="549264805" sldId="2076136330"/>
            <ac:grpSpMk id="66" creationId="{E355F5C3-4C5D-43F4-9E52-8704EA129678}"/>
          </ac:grpSpMkLst>
        </pc:grpChg>
        <pc:grpChg chg="add mod">
          <ac:chgData name="Sarah McGee" userId="c47e0f3e-013e-4d95-ae2d-f3fcb4f9def7" providerId="ADAL" clId="{2193DEF0-5C9B-4455-8E73-F86141508551}" dt="2020-12-15T10:44:55.728" v="2201" actId="1076"/>
          <ac:grpSpMkLst>
            <pc:docMk/>
            <pc:sldMk cId="549264805" sldId="2076136330"/>
            <ac:grpSpMk id="73" creationId="{524F6DF5-FFBF-4A67-91A2-63C1606D2413}"/>
          </ac:grpSpMkLst>
        </pc:grpChg>
        <pc:graphicFrameChg chg="add del mod">
          <ac:chgData name="Sarah McGee" userId="c47e0f3e-013e-4d95-ae2d-f3fcb4f9def7" providerId="ADAL" clId="{2193DEF0-5C9B-4455-8E73-F86141508551}" dt="2020-12-15T10:35:56.771" v="2150"/>
          <ac:graphicFrameMkLst>
            <pc:docMk/>
            <pc:sldMk cId="549264805" sldId="2076136330"/>
            <ac:graphicFrameMk id="14" creationId="{F45B84D7-E65F-4F0D-9130-B7E09646F977}"/>
          </ac:graphicFrameMkLst>
        </pc:graphicFrameChg>
        <pc:graphicFrameChg chg="add del mod">
          <ac:chgData name="Sarah McGee" userId="c47e0f3e-013e-4d95-ae2d-f3fcb4f9def7" providerId="ADAL" clId="{2193DEF0-5C9B-4455-8E73-F86141508551}" dt="2020-12-15T10:35:56.771" v="2150"/>
          <ac:graphicFrameMkLst>
            <pc:docMk/>
            <pc:sldMk cId="549264805" sldId="2076136330"/>
            <ac:graphicFrameMk id="15" creationId="{A6AABE81-4041-40BB-8568-3F5E3B36DD76}"/>
          </ac:graphicFrameMkLst>
        </pc:graphicFrameChg>
        <pc:graphicFrameChg chg="add del mod">
          <ac:chgData name="Sarah McGee" userId="c47e0f3e-013e-4d95-ae2d-f3fcb4f9def7" providerId="ADAL" clId="{2193DEF0-5C9B-4455-8E73-F86141508551}" dt="2020-12-15T10:35:56.771" v="2150"/>
          <ac:graphicFrameMkLst>
            <pc:docMk/>
            <pc:sldMk cId="549264805" sldId="2076136330"/>
            <ac:graphicFrameMk id="16" creationId="{58DEF18E-B61F-48A8-9B7E-465E0F2D5964}"/>
          </ac:graphicFrameMkLst>
        </pc:graphicFrameChg>
        <pc:graphicFrameChg chg="add mod">
          <ac:chgData name="Sarah McGee" userId="c47e0f3e-013e-4d95-ae2d-f3fcb4f9def7" providerId="ADAL" clId="{2193DEF0-5C9B-4455-8E73-F86141508551}" dt="2020-12-15T10:44:55.728" v="2201" actId="1076"/>
          <ac:graphicFrameMkLst>
            <pc:docMk/>
            <pc:sldMk cId="549264805" sldId="2076136330"/>
            <ac:graphicFrameMk id="53" creationId="{3E7AC081-AE50-4419-B3A1-8296D16FC93E}"/>
          </ac:graphicFrameMkLst>
        </pc:graphicFrameChg>
        <pc:graphicFrameChg chg="add mod">
          <ac:chgData name="Sarah McGee" userId="c47e0f3e-013e-4d95-ae2d-f3fcb4f9def7" providerId="ADAL" clId="{2193DEF0-5C9B-4455-8E73-F86141508551}" dt="2020-12-15T10:44:55.728" v="2201" actId="1076"/>
          <ac:graphicFrameMkLst>
            <pc:docMk/>
            <pc:sldMk cId="549264805" sldId="2076136330"/>
            <ac:graphicFrameMk id="54" creationId="{9BEB5807-5E38-4E96-BEF8-73BB612091B0}"/>
          </ac:graphicFrameMkLst>
        </pc:graphicFrameChg>
        <pc:graphicFrameChg chg="add mod">
          <ac:chgData name="Sarah McGee" userId="c47e0f3e-013e-4d95-ae2d-f3fcb4f9def7" providerId="ADAL" clId="{2193DEF0-5C9B-4455-8E73-F86141508551}" dt="2020-12-15T10:44:55.728" v="2201" actId="1076"/>
          <ac:graphicFrameMkLst>
            <pc:docMk/>
            <pc:sldMk cId="549264805" sldId="2076136330"/>
            <ac:graphicFrameMk id="55" creationId="{E4575876-37C5-45CC-9901-D27126F9929E}"/>
          </ac:graphicFrameMkLst>
        </pc:graphicFrameChg>
        <pc:picChg chg="del">
          <ac:chgData name="Sarah McGee" userId="c47e0f3e-013e-4d95-ae2d-f3fcb4f9def7" providerId="ADAL" clId="{2193DEF0-5C9B-4455-8E73-F86141508551}" dt="2020-12-15T10:35:05.153" v="2100" actId="478"/>
          <ac:picMkLst>
            <pc:docMk/>
            <pc:sldMk cId="549264805" sldId="2076136330"/>
            <ac:picMk id="3" creationId="{7AE05DBF-B8ED-432F-82D8-65D17873B293}"/>
          </ac:picMkLst>
        </pc:picChg>
        <pc:picChg chg="mod">
          <ac:chgData name="Sarah McGee" userId="c47e0f3e-013e-4d95-ae2d-f3fcb4f9def7" providerId="ADAL" clId="{2193DEF0-5C9B-4455-8E73-F86141508551}" dt="2020-12-15T10:35:52.609" v="2149"/>
          <ac:picMkLst>
            <pc:docMk/>
            <pc:sldMk cId="549264805" sldId="2076136330"/>
            <ac:picMk id="27" creationId="{9B49069C-A4D5-4DDA-AE86-DDBA4347C352}"/>
          </ac:picMkLst>
        </pc:picChg>
        <pc:picChg chg="mod">
          <ac:chgData name="Sarah McGee" userId="c47e0f3e-013e-4d95-ae2d-f3fcb4f9def7" providerId="ADAL" clId="{2193DEF0-5C9B-4455-8E73-F86141508551}" dt="2020-12-15T10:35:52.609" v="2149"/>
          <ac:picMkLst>
            <pc:docMk/>
            <pc:sldMk cId="549264805" sldId="2076136330"/>
            <ac:picMk id="34" creationId="{5AA0AC77-33EF-4053-AC92-C5E6C4F5D506}"/>
          </ac:picMkLst>
        </pc:picChg>
        <pc:picChg chg="mod">
          <ac:chgData name="Sarah McGee" userId="c47e0f3e-013e-4d95-ae2d-f3fcb4f9def7" providerId="ADAL" clId="{2193DEF0-5C9B-4455-8E73-F86141508551}" dt="2020-12-15T10:35:52.609" v="2149"/>
          <ac:picMkLst>
            <pc:docMk/>
            <pc:sldMk cId="549264805" sldId="2076136330"/>
            <ac:picMk id="41" creationId="{5DA9ED43-72EC-4DCC-B7E0-BBF8F893F9A3}"/>
          </ac:picMkLst>
        </pc:picChg>
        <pc:picChg chg="add del mod">
          <ac:chgData name="Sarah McGee" userId="c47e0f3e-013e-4d95-ae2d-f3fcb4f9def7" providerId="ADAL" clId="{2193DEF0-5C9B-4455-8E73-F86141508551}" dt="2020-12-15T10:35:56.771" v="2150"/>
          <ac:picMkLst>
            <pc:docMk/>
            <pc:sldMk cId="549264805" sldId="2076136330"/>
            <ac:picMk id="43" creationId="{0AD4D379-9919-48D9-A898-AC249BE7DC9A}"/>
          </ac:picMkLst>
        </pc:picChg>
        <pc:picChg chg="add del mod">
          <ac:chgData name="Sarah McGee" userId="c47e0f3e-013e-4d95-ae2d-f3fcb4f9def7" providerId="ADAL" clId="{2193DEF0-5C9B-4455-8E73-F86141508551}" dt="2020-12-15T10:35:56.771" v="2150"/>
          <ac:picMkLst>
            <pc:docMk/>
            <pc:sldMk cId="549264805" sldId="2076136330"/>
            <ac:picMk id="44" creationId="{F7F10249-36D3-4C09-9113-F8D3694E9C4F}"/>
          </ac:picMkLst>
        </pc:picChg>
        <pc:picChg chg="add del mod">
          <ac:chgData name="Sarah McGee" userId="c47e0f3e-013e-4d95-ae2d-f3fcb4f9def7" providerId="ADAL" clId="{2193DEF0-5C9B-4455-8E73-F86141508551}" dt="2020-12-15T10:35:56.771" v="2150"/>
          <ac:picMkLst>
            <pc:docMk/>
            <pc:sldMk cId="549264805" sldId="2076136330"/>
            <ac:picMk id="45" creationId="{B6F7EA5D-84F8-494A-A315-EEA04B70006A}"/>
          </ac:picMkLst>
        </pc:picChg>
        <pc:picChg chg="add del mod">
          <ac:chgData name="Sarah McGee" userId="c47e0f3e-013e-4d95-ae2d-f3fcb4f9def7" providerId="ADAL" clId="{2193DEF0-5C9B-4455-8E73-F86141508551}" dt="2020-12-15T10:35:56.771" v="2150"/>
          <ac:picMkLst>
            <pc:docMk/>
            <pc:sldMk cId="549264805" sldId="2076136330"/>
            <ac:picMk id="46" creationId="{62B0ADE8-1FC3-4B7F-86AE-EF7F80E82740}"/>
          </ac:picMkLst>
        </pc:picChg>
        <pc:picChg chg="add del mod">
          <ac:chgData name="Sarah McGee" userId="c47e0f3e-013e-4d95-ae2d-f3fcb4f9def7" providerId="ADAL" clId="{2193DEF0-5C9B-4455-8E73-F86141508551}" dt="2020-12-15T10:35:56.771" v="2150"/>
          <ac:picMkLst>
            <pc:docMk/>
            <pc:sldMk cId="549264805" sldId="2076136330"/>
            <ac:picMk id="47" creationId="{4C114D34-AD67-4C2C-B469-D6902726156F}"/>
          </ac:picMkLst>
        </pc:picChg>
        <pc:picChg chg="add del mod">
          <ac:chgData name="Sarah McGee" userId="c47e0f3e-013e-4d95-ae2d-f3fcb4f9def7" providerId="ADAL" clId="{2193DEF0-5C9B-4455-8E73-F86141508551}" dt="2020-12-15T10:35:56.771" v="2150"/>
          <ac:picMkLst>
            <pc:docMk/>
            <pc:sldMk cId="549264805" sldId="2076136330"/>
            <ac:picMk id="48" creationId="{8C1B5019-0E53-4AC1-8764-835BAC45AA42}"/>
          </ac:picMkLst>
        </pc:picChg>
        <pc:picChg chg="mod">
          <ac:chgData name="Sarah McGee" userId="c47e0f3e-013e-4d95-ae2d-f3fcb4f9def7" providerId="ADAL" clId="{2193DEF0-5C9B-4455-8E73-F86141508551}" dt="2020-12-15T10:36:01.557" v="2151"/>
          <ac:picMkLst>
            <pc:docMk/>
            <pc:sldMk cId="549264805" sldId="2076136330"/>
            <ac:picMk id="65" creationId="{FB42C85C-4623-43FF-8C9E-675629FE374A}"/>
          </ac:picMkLst>
        </pc:picChg>
        <pc:picChg chg="mod">
          <ac:chgData name="Sarah McGee" userId="c47e0f3e-013e-4d95-ae2d-f3fcb4f9def7" providerId="ADAL" clId="{2193DEF0-5C9B-4455-8E73-F86141508551}" dt="2020-12-15T10:36:01.557" v="2151"/>
          <ac:picMkLst>
            <pc:docMk/>
            <pc:sldMk cId="549264805" sldId="2076136330"/>
            <ac:picMk id="72" creationId="{9D0A5FF4-DC72-465C-B8C0-2FAF68010B48}"/>
          </ac:picMkLst>
        </pc:picChg>
        <pc:picChg chg="mod">
          <ac:chgData name="Sarah McGee" userId="c47e0f3e-013e-4d95-ae2d-f3fcb4f9def7" providerId="ADAL" clId="{2193DEF0-5C9B-4455-8E73-F86141508551}" dt="2020-12-15T10:36:01.557" v="2151"/>
          <ac:picMkLst>
            <pc:docMk/>
            <pc:sldMk cId="549264805" sldId="2076136330"/>
            <ac:picMk id="79" creationId="{2779B717-0EB2-4290-BE7F-C31B9DBB83E4}"/>
          </ac:picMkLst>
        </pc:picChg>
        <pc:picChg chg="add mod">
          <ac:chgData name="Sarah McGee" userId="c47e0f3e-013e-4d95-ae2d-f3fcb4f9def7" providerId="ADAL" clId="{2193DEF0-5C9B-4455-8E73-F86141508551}" dt="2020-12-15T10:44:55.728" v="2201" actId="1076"/>
          <ac:picMkLst>
            <pc:docMk/>
            <pc:sldMk cId="549264805" sldId="2076136330"/>
            <ac:picMk id="81" creationId="{E14294AC-497A-4D5A-897E-62A87DCF82B0}"/>
          </ac:picMkLst>
        </pc:picChg>
        <pc:picChg chg="add mod">
          <ac:chgData name="Sarah McGee" userId="c47e0f3e-013e-4d95-ae2d-f3fcb4f9def7" providerId="ADAL" clId="{2193DEF0-5C9B-4455-8E73-F86141508551}" dt="2020-12-15T10:44:55.728" v="2201" actId="1076"/>
          <ac:picMkLst>
            <pc:docMk/>
            <pc:sldMk cId="549264805" sldId="2076136330"/>
            <ac:picMk id="82" creationId="{3F77B735-D6E1-442E-A824-726E7C54A823}"/>
          </ac:picMkLst>
        </pc:picChg>
        <pc:picChg chg="add mod">
          <ac:chgData name="Sarah McGee" userId="c47e0f3e-013e-4d95-ae2d-f3fcb4f9def7" providerId="ADAL" clId="{2193DEF0-5C9B-4455-8E73-F86141508551}" dt="2020-12-15T10:44:55.728" v="2201" actId="1076"/>
          <ac:picMkLst>
            <pc:docMk/>
            <pc:sldMk cId="549264805" sldId="2076136330"/>
            <ac:picMk id="83" creationId="{9FEABED9-66D8-42C7-9433-BE47C3DE181D}"/>
          </ac:picMkLst>
        </pc:picChg>
        <pc:picChg chg="add mod">
          <ac:chgData name="Sarah McGee" userId="c47e0f3e-013e-4d95-ae2d-f3fcb4f9def7" providerId="ADAL" clId="{2193DEF0-5C9B-4455-8E73-F86141508551}" dt="2020-12-15T10:44:55.728" v="2201" actId="1076"/>
          <ac:picMkLst>
            <pc:docMk/>
            <pc:sldMk cId="549264805" sldId="2076136330"/>
            <ac:picMk id="84" creationId="{79867F48-6CF6-416C-B48E-BBF85E3996DE}"/>
          </ac:picMkLst>
        </pc:picChg>
        <pc:picChg chg="add mod">
          <ac:chgData name="Sarah McGee" userId="c47e0f3e-013e-4d95-ae2d-f3fcb4f9def7" providerId="ADAL" clId="{2193DEF0-5C9B-4455-8E73-F86141508551}" dt="2020-12-15T10:44:55.728" v="2201" actId="1076"/>
          <ac:picMkLst>
            <pc:docMk/>
            <pc:sldMk cId="549264805" sldId="2076136330"/>
            <ac:picMk id="85" creationId="{FAE53FE6-B689-4DB6-8C4E-6D466ACC1E45}"/>
          </ac:picMkLst>
        </pc:picChg>
        <pc:picChg chg="add mod">
          <ac:chgData name="Sarah McGee" userId="c47e0f3e-013e-4d95-ae2d-f3fcb4f9def7" providerId="ADAL" clId="{2193DEF0-5C9B-4455-8E73-F86141508551}" dt="2020-12-15T10:44:55.728" v="2201" actId="1076"/>
          <ac:picMkLst>
            <pc:docMk/>
            <pc:sldMk cId="549264805" sldId="2076136330"/>
            <ac:picMk id="86" creationId="{C76E9B30-5C2B-4586-8263-04C5AA5C2A0D}"/>
          </ac:picMkLst>
        </pc:picChg>
        <pc:cxnChg chg="mod">
          <ac:chgData name="Sarah McGee" userId="c47e0f3e-013e-4d95-ae2d-f3fcb4f9def7" providerId="ADAL" clId="{2193DEF0-5C9B-4455-8E73-F86141508551}" dt="2020-12-15T10:35:52.609" v="2149"/>
          <ac:cxnSpMkLst>
            <pc:docMk/>
            <pc:sldMk cId="549264805" sldId="2076136330"/>
            <ac:cxnSpMk id="23" creationId="{F9B92EC6-B88A-4F42-AF23-3D8ED12A5DB8}"/>
          </ac:cxnSpMkLst>
        </pc:cxnChg>
        <pc:cxnChg chg="mod">
          <ac:chgData name="Sarah McGee" userId="c47e0f3e-013e-4d95-ae2d-f3fcb4f9def7" providerId="ADAL" clId="{2193DEF0-5C9B-4455-8E73-F86141508551}" dt="2020-12-15T10:35:52.609" v="2149"/>
          <ac:cxnSpMkLst>
            <pc:docMk/>
            <pc:sldMk cId="549264805" sldId="2076136330"/>
            <ac:cxnSpMk id="24" creationId="{A7F09150-7974-4A82-B1E7-D69AB91BEC9D}"/>
          </ac:cxnSpMkLst>
        </pc:cxnChg>
        <pc:cxnChg chg="mod">
          <ac:chgData name="Sarah McGee" userId="c47e0f3e-013e-4d95-ae2d-f3fcb4f9def7" providerId="ADAL" clId="{2193DEF0-5C9B-4455-8E73-F86141508551}" dt="2020-12-15T10:35:52.609" v="2149"/>
          <ac:cxnSpMkLst>
            <pc:docMk/>
            <pc:sldMk cId="549264805" sldId="2076136330"/>
            <ac:cxnSpMk id="25" creationId="{F6407400-DA45-4C3A-A810-017F31E696EA}"/>
          </ac:cxnSpMkLst>
        </pc:cxnChg>
        <pc:cxnChg chg="mod">
          <ac:chgData name="Sarah McGee" userId="c47e0f3e-013e-4d95-ae2d-f3fcb4f9def7" providerId="ADAL" clId="{2193DEF0-5C9B-4455-8E73-F86141508551}" dt="2020-12-15T10:35:52.609" v="2149"/>
          <ac:cxnSpMkLst>
            <pc:docMk/>
            <pc:sldMk cId="549264805" sldId="2076136330"/>
            <ac:cxnSpMk id="26" creationId="{B2FA20C8-A8FF-4A6E-B041-A4EE228314A0}"/>
          </ac:cxnSpMkLst>
        </pc:cxnChg>
        <pc:cxnChg chg="mod">
          <ac:chgData name="Sarah McGee" userId="c47e0f3e-013e-4d95-ae2d-f3fcb4f9def7" providerId="ADAL" clId="{2193DEF0-5C9B-4455-8E73-F86141508551}" dt="2020-12-15T10:35:52.609" v="2149"/>
          <ac:cxnSpMkLst>
            <pc:docMk/>
            <pc:sldMk cId="549264805" sldId="2076136330"/>
            <ac:cxnSpMk id="30" creationId="{CDC5A57C-A979-4E3E-8F17-E0D96347F2BF}"/>
          </ac:cxnSpMkLst>
        </pc:cxnChg>
        <pc:cxnChg chg="mod">
          <ac:chgData name="Sarah McGee" userId="c47e0f3e-013e-4d95-ae2d-f3fcb4f9def7" providerId="ADAL" clId="{2193DEF0-5C9B-4455-8E73-F86141508551}" dt="2020-12-15T10:35:52.609" v="2149"/>
          <ac:cxnSpMkLst>
            <pc:docMk/>
            <pc:sldMk cId="549264805" sldId="2076136330"/>
            <ac:cxnSpMk id="31" creationId="{4CE37E2E-A9DA-40EF-BDEF-1791B0F4E17A}"/>
          </ac:cxnSpMkLst>
        </pc:cxnChg>
        <pc:cxnChg chg="mod">
          <ac:chgData name="Sarah McGee" userId="c47e0f3e-013e-4d95-ae2d-f3fcb4f9def7" providerId="ADAL" clId="{2193DEF0-5C9B-4455-8E73-F86141508551}" dt="2020-12-15T10:35:52.609" v="2149"/>
          <ac:cxnSpMkLst>
            <pc:docMk/>
            <pc:sldMk cId="549264805" sldId="2076136330"/>
            <ac:cxnSpMk id="32" creationId="{80891746-8E62-4C85-B606-DA882C5F922E}"/>
          </ac:cxnSpMkLst>
        </pc:cxnChg>
        <pc:cxnChg chg="mod">
          <ac:chgData name="Sarah McGee" userId="c47e0f3e-013e-4d95-ae2d-f3fcb4f9def7" providerId="ADAL" clId="{2193DEF0-5C9B-4455-8E73-F86141508551}" dt="2020-12-15T10:35:52.609" v="2149"/>
          <ac:cxnSpMkLst>
            <pc:docMk/>
            <pc:sldMk cId="549264805" sldId="2076136330"/>
            <ac:cxnSpMk id="33" creationId="{124C682F-DA35-45D8-B35D-49B50BE301A7}"/>
          </ac:cxnSpMkLst>
        </pc:cxnChg>
        <pc:cxnChg chg="mod">
          <ac:chgData name="Sarah McGee" userId="c47e0f3e-013e-4d95-ae2d-f3fcb4f9def7" providerId="ADAL" clId="{2193DEF0-5C9B-4455-8E73-F86141508551}" dt="2020-12-15T10:35:52.609" v="2149"/>
          <ac:cxnSpMkLst>
            <pc:docMk/>
            <pc:sldMk cId="549264805" sldId="2076136330"/>
            <ac:cxnSpMk id="37" creationId="{C8A6C63F-9DE4-45AD-B0A2-6C40AE321B12}"/>
          </ac:cxnSpMkLst>
        </pc:cxnChg>
        <pc:cxnChg chg="mod">
          <ac:chgData name="Sarah McGee" userId="c47e0f3e-013e-4d95-ae2d-f3fcb4f9def7" providerId="ADAL" clId="{2193DEF0-5C9B-4455-8E73-F86141508551}" dt="2020-12-15T10:35:52.609" v="2149"/>
          <ac:cxnSpMkLst>
            <pc:docMk/>
            <pc:sldMk cId="549264805" sldId="2076136330"/>
            <ac:cxnSpMk id="38" creationId="{62F7D73B-9D9C-4398-831F-511E0BC9C5FF}"/>
          </ac:cxnSpMkLst>
        </pc:cxnChg>
        <pc:cxnChg chg="mod">
          <ac:chgData name="Sarah McGee" userId="c47e0f3e-013e-4d95-ae2d-f3fcb4f9def7" providerId="ADAL" clId="{2193DEF0-5C9B-4455-8E73-F86141508551}" dt="2020-12-15T10:35:52.609" v="2149"/>
          <ac:cxnSpMkLst>
            <pc:docMk/>
            <pc:sldMk cId="549264805" sldId="2076136330"/>
            <ac:cxnSpMk id="39" creationId="{6CC1048E-D249-444E-ABEF-A6F497270588}"/>
          </ac:cxnSpMkLst>
        </pc:cxnChg>
        <pc:cxnChg chg="mod">
          <ac:chgData name="Sarah McGee" userId="c47e0f3e-013e-4d95-ae2d-f3fcb4f9def7" providerId="ADAL" clId="{2193DEF0-5C9B-4455-8E73-F86141508551}" dt="2020-12-15T10:35:52.609" v="2149"/>
          <ac:cxnSpMkLst>
            <pc:docMk/>
            <pc:sldMk cId="549264805" sldId="2076136330"/>
            <ac:cxnSpMk id="40" creationId="{1501C599-4954-415F-90F8-37A2A3C01B0D}"/>
          </ac:cxnSpMkLst>
        </pc:cxnChg>
        <pc:cxnChg chg="mod">
          <ac:chgData name="Sarah McGee" userId="c47e0f3e-013e-4d95-ae2d-f3fcb4f9def7" providerId="ADAL" clId="{2193DEF0-5C9B-4455-8E73-F86141508551}" dt="2020-12-15T10:36:01.557" v="2151"/>
          <ac:cxnSpMkLst>
            <pc:docMk/>
            <pc:sldMk cId="549264805" sldId="2076136330"/>
            <ac:cxnSpMk id="61" creationId="{BB28B43C-CDAE-4532-B093-37713F9700E3}"/>
          </ac:cxnSpMkLst>
        </pc:cxnChg>
        <pc:cxnChg chg="mod">
          <ac:chgData name="Sarah McGee" userId="c47e0f3e-013e-4d95-ae2d-f3fcb4f9def7" providerId="ADAL" clId="{2193DEF0-5C9B-4455-8E73-F86141508551}" dt="2020-12-15T10:36:01.557" v="2151"/>
          <ac:cxnSpMkLst>
            <pc:docMk/>
            <pc:sldMk cId="549264805" sldId="2076136330"/>
            <ac:cxnSpMk id="62" creationId="{8E9200FA-D2A5-42D6-98BA-4AD1CF510236}"/>
          </ac:cxnSpMkLst>
        </pc:cxnChg>
        <pc:cxnChg chg="mod">
          <ac:chgData name="Sarah McGee" userId="c47e0f3e-013e-4d95-ae2d-f3fcb4f9def7" providerId="ADAL" clId="{2193DEF0-5C9B-4455-8E73-F86141508551}" dt="2020-12-15T10:36:01.557" v="2151"/>
          <ac:cxnSpMkLst>
            <pc:docMk/>
            <pc:sldMk cId="549264805" sldId="2076136330"/>
            <ac:cxnSpMk id="63" creationId="{DA7D8914-DAE0-4F9B-AA7C-70250CAD3C3D}"/>
          </ac:cxnSpMkLst>
        </pc:cxnChg>
        <pc:cxnChg chg="mod">
          <ac:chgData name="Sarah McGee" userId="c47e0f3e-013e-4d95-ae2d-f3fcb4f9def7" providerId="ADAL" clId="{2193DEF0-5C9B-4455-8E73-F86141508551}" dt="2020-12-15T10:36:01.557" v="2151"/>
          <ac:cxnSpMkLst>
            <pc:docMk/>
            <pc:sldMk cId="549264805" sldId="2076136330"/>
            <ac:cxnSpMk id="64" creationId="{5709A988-2B04-4093-A482-49E372E05B0D}"/>
          </ac:cxnSpMkLst>
        </pc:cxnChg>
        <pc:cxnChg chg="mod">
          <ac:chgData name="Sarah McGee" userId="c47e0f3e-013e-4d95-ae2d-f3fcb4f9def7" providerId="ADAL" clId="{2193DEF0-5C9B-4455-8E73-F86141508551}" dt="2020-12-15T10:36:01.557" v="2151"/>
          <ac:cxnSpMkLst>
            <pc:docMk/>
            <pc:sldMk cId="549264805" sldId="2076136330"/>
            <ac:cxnSpMk id="68" creationId="{D0B5B5D6-569C-4FD9-8656-B0374CC25F4F}"/>
          </ac:cxnSpMkLst>
        </pc:cxnChg>
        <pc:cxnChg chg="mod">
          <ac:chgData name="Sarah McGee" userId="c47e0f3e-013e-4d95-ae2d-f3fcb4f9def7" providerId="ADAL" clId="{2193DEF0-5C9B-4455-8E73-F86141508551}" dt="2020-12-15T10:36:01.557" v="2151"/>
          <ac:cxnSpMkLst>
            <pc:docMk/>
            <pc:sldMk cId="549264805" sldId="2076136330"/>
            <ac:cxnSpMk id="69" creationId="{3D64636C-B5D4-4DD9-8B76-1E0505E2C1A8}"/>
          </ac:cxnSpMkLst>
        </pc:cxnChg>
        <pc:cxnChg chg="mod">
          <ac:chgData name="Sarah McGee" userId="c47e0f3e-013e-4d95-ae2d-f3fcb4f9def7" providerId="ADAL" clId="{2193DEF0-5C9B-4455-8E73-F86141508551}" dt="2020-12-15T10:36:01.557" v="2151"/>
          <ac:cxnSpMkLst>
            <pc:docMk/>
            <pc:sldMk cId="549264805" sldId="2076136330"/>
            <ac:cxnSpMk id="70" creationId="{5C7AE9FB-8234-4CFE-BB63-A3C6CADC9DC0}"/>
          </ac:cxnSpMkLst>
        </pc:cxnChg>
        <pc:cxnChg chg="mod">
          <ac:chgData name="Sarah McGee" userId="c47e0f3e-013e-4d95-ae2d-f3fcb4f9def7" providerId="ADAL" clId="{2193DEF0-5C9B-4455-8E73-F86141508551}" dt="2020-12-15T10:36:01.557" v="2151"/>
          <ac:cxnSpMkLst>
            <pc:docMk/>
            <pc:sldMk cId="549264805" sldId="2076136330"/>
            <ac:cxnSpMk id="71" creationId="{DA0019EB-4943-4AA0-A90F-0ED1C8A34212}"/>
          </ac:cxnSpMkLst>
        </pc:cxnChg>
        <pc:cxnChg chg="mod">
          <ac:chgData name="Sarah McGee" userId="c47e0f3e-013e-4d95-ae2d-f3fcb4f9def7" providerId="ADAL" clId="{2193DEF0-5C9B-4455-8E73-F86141508551}" dt="2020-12-15T10:36:01.557" v="2151"/>
          <ac:cxnSpMkLst>
            <pc:docMk/>
            <pc:sldMk cId="549264805" sldId="2076136330"/>
            <ac:cxnSpMk id="75" creationId="{F81DAE19-950A-4DC7-84A0-2EC86323D03C}"/>
          </ac:cxnSpMkLst>
        </pc:cxnChg>
        <pc:cxnChg chg="mod">
          <ac:chgData name="Sarah McGee" userId="c47e0f3e-013e-4d95-ae2d-f3fcb4f9def7" providerId="ADAL" clId="{2193DEF0-5C9B-4455-8E73-F86141508551}" dt="2020-12-15T10:36:01.557" v="2151"/>
          <ac:cxnSpMkLst>
            <pc:docMk/>
            <pc:sldMk cId="549264805" sldId="2076136330"/>
            <ac:cxnSpMk id="76" creationId="{A081443E-918C-43A6-90B3-A14602B1975D}"/>
          </ac:cxnSpMkLst>
        </pc:cxnChg>
        <pc:cxnChg chg="mod">
          <ac:chgData name="Sarah McGee" userId="c47e0f3e-013e-4d95-ae2d-f3fcb4f9def7" providerId="ADAL" clId="{2193DEF0-5C9B-4455-8E73-F86141508551}" dt="2020-12-15T10:36:01.557" v="2151"/>
          <ac:cxnSpMkLst>
            <pc:docMk/>
            <pc:sldMk cId="549264805" sldId="2076136330"/>
            <ac:cxnSpMk id="77" creationId="{A0A7CE54-F722-41FE-B966-4A70618F788A}"/>
          </ac:cxnSpMkLst>
        </pc:cxnChg>
        <pc:cxnChg chg="mod">
          <ac:chgData name="Sarah McGee" userId="c47e0f3e-013e-4d95-ae2d-f3fcb4f9def7" providerId="ADAL" clId="{2193DEF0-5C9B-4455-8E73-F86141508551}" dt="2020-12-15T10:36:01.557" v="2151"/>
          <ac:cxnSpMkLst>
            <pc:docMk/>
            <pc:sldMk cId="549264805" sldId="2076136330"/>
            <ac:cxnSpMk id="78" creationId="{1B8C0C99-1150-4085-93D2-636F08BC66E4}"/>
          </ac:cxnSpMkLst>
        </pc:cxnChg>
      </pc:sldChg>
      <pc:sldChg chg="add del ord">
        <pc:chgData name="Sarah McGee" userId="c47e0f3e-013e-4d95-ae2d-f3fcb4f9def7" providerId="ADAL" clId="{2193DEF0-5C9B-4455-8E73-F86141508551}" dt="2020-12-15T10:34:47.009" v="2096" actId="22"/>
        <pc:sldMkLst>
          <pc:docMk/>
          <pc:sldMk cId="1342506523" sldId="2076136330"/>
        </pc:sldMkLst>
      </pc:sldChg>
      <pc:sldChg chg="addSp delSp modSp add mod delAnim modAnim">
        <pc:chgData name="Sarah McGee" userId="c47e0f3e-013e-4d95-ae2d-f3fcb4f9def7" providerId="ADAL" clId="{2193DEF0-5C9B-4455-8E73-F86141508551}" dt="2020-12-15T11:27:02.348" v="2989" actId="22"/>
        <pc:sldMkLst>
          <pc:docMk/>
          <pc:sldMk cId="358813719" sldId="2076136331"/>
        </pc:sldMkLst>
        <pc:spChg chg="add del mod">
          <ac:chgData name="Sarah McGee" userId="c47e0f3e-013e-4d95-ae2d-f3fcb4f9def7" providerId="ADAL" clId="{2193DEF0-5C9B-4455-8E73-F86141508551}" dt="2020-12-15T10:58:03.072" v="2473" actId="478"/>
          <ac:spMkLst>
            <pc:docMk/>
            <pc:sldMk cId="358813719" sldId="2076136331"/>
            <ac:spMk id="3" creationId="{058E40E9-66FC-4C01-9782-6CC89A7F7760}"/>
          </ac:spMkLst>
        </pc:spChg>
        <pc:spChg chg="add mod">
          <ac:chgData name="Sarah McGee" userId="c47e0f3e-013e-4d95-ae2d-f3fcb4f9def7" providerId="ADAL" clId="{2193DEF0-5C9B-4455-8E73-F86141508551}" dt="2020-12-15T11:18:00.547" v="2920" actId="1076"/>
          <ac:spMkLst>
            <pc:docMk/>
            <pc:sldMk cId="358813719" sldId="2076136331"/>
            <ac:spMk id="5" creationId="{61AE9E3F-DFA5-4BD1-A396-264419F8D826}"/>
          </ac:spMkLst>
        </pc:spChg>
        <pc:spChg chg="add del mod">
          <ac:chgData name="Sarah McGee" userId="c47e0f3e-013e-4d95-ae2d-f3fcb4f9def7" providerId="ADAL" clId="{2193DEF0-5C9B-4455-8E73-F86141508551}" dt="2020-12-15T11:00:45.209" v="2563" actId="478"/>
          <ac:spMkLst>
            <pc:docMk/>
            <pc:sldMk cId="358813719" sldId="2076136331"/>
            <ac:spMk id="6" creationId="{60D2B909-3973-442F-AEC7-6AB855B98CB6}"/>
          </ac:spMkLst>
        </pc:spChg>
        <pc:spChg chg="add del mod">
          <ac:chgData name="Sarah McGee" userId="c47e0f3e-013e-4d95-ae2d-f3fcb4f9def7" providerId="ADAL" clId="{2193DEF0-5C9B-4455-8E73-F86141508551}" dt="2020-12-15T11:00:45.209" v="2563" actId="478"/>
          <ac:spMkLst>
            <pc:docMk/>
            <pc:sldMk cId="358813719" sldId="2076136331"/>
            <ac:spMk id="7" creationId="{DE9F6A51-3E0A-4F64-B83F-3F71C15232D8}"/>
          </ac:spMkLst>
        </pc:spChg>
        <pc:spChg chg="add del mod">
          <ac:chgData name="Sarah McGee" userId="c47e0f3e-013e-4d95-ae2d-f3fcb4f9def7" providerId="ADAL" clId="{2193DEF0-5C9B-4455-8E73-F86141508551}" dt="2020-12-15T11:00:45.209" v="2563" actId="478"/>
          <ac:spMkLst>
            <pc:docMk/>
            <pc:sldMk cId="358813719" sldId="2076136331"/>
            <ac:spMk id="8" creationId="{98F3BFBB-FD52-4B8F-B26A-32885EB436BB}"/>
          </ac:spMkLst>
        </pc:spChg>
        <pc:spChg chg="add del mod">
          <ac:chgData name="Sarah McGee" userId="c47e0f3e-013e-4d95-ae2d-f3fcb4f9def7" providerId="ADAL" clId="{2193DEF0-5C9B-4455-8E73-F86141508551}" dt="2020-12-15T11:00:45.209" v="2563" actId="478"/>
          <ac:spMkLst>
            <pc:docMk/>
            <pc:sldMk cId="358813719" sldId="2076136331"/>
            <ac:spMk id="9" creationId="{423A2BFD-EF27-4952-8228-F7E320DEA4B5}"/>
          </ac:spMkLst>
        </pc:spChg>
        <pc:spChg chg="add del">
          <ac:chgData name="Sarah McGee" userId="c47e0f3e-013e-4d95-ae2d-f3fcb4f9def7" providerId="ADAL" clId="{2193DEF0-5C9B-4455-8E73-F86141508551}" dt="2020-12-15T10:51:19.082" v="2356" actId="478"/>
          <ac:spMkLst>
            <pc:docMk/>
            <pc:sldMk cId="358813719" sldId="2076136331"/>
            <ac:spMk id="10" creationId="{C7FA6A11-0DD3-4BC5-9C2E-0FD73B371BE4}"/>
          </ac:spMkLst>
        </pc:spChg>
        <pc:spChg chg="add del mod">
          <ac:chgData name="Sarah McGee" userId="c47e0f3e-013e-4d95-ae2d-f3fcb4f9def7" providerId="ADAL" clId="{2193DEF0-5C9B-4455-8E73-F86141508551}" dt="2020-12-15T11:27:01.699" v="2988" actId="478"/>
          <ac:spMkLst>
            <pc:docMk/>
            <pc:sldMk cId="358813719" sldId="2076136331"/>
            <ac:spMk id="11" creationId="{E242E9EE-0658-4C06-83A7-105F575BE2D9}"/>
          </ac:spMkLst>
        </pc:spChg>
        <pc:spChg chg="add mod ord">
          <ac:chgData name="Sarah McGee" userId="c47e0f3e-013e-4d95-ae2d-f3fcb4f9def7" providerId="ADAL" clId="{2193DEF0-5C9B-4455-8E73-F86141508551}" dt="2020-12-15T11:18:00.547" v="2920" actId="1076"/>
          <ac:spMkLst>
            <pc:docMk/>
            <pc:sldMk cId="358813719" sldId="2076136331"/>
            <ac:spMk id="14" creationId="{962EA099-9555-4073-8C9C-C539BC49B2DF}"/>
          </ac:spMkLst>
        </pc:spChg>
        <pc:spChg chg="add mod">
          <ac:chgData name="Sarah McGee" userId="c47e0f3e-013e-4d95-ae2d-f3fcb4f9def7" providerId="ADAL" clId="{2193DEF0-5C9B-4455-8E73-F86141508551}" dt="2020-12-15T11:18:00.547" v="2920" actId="1076"/>
          <ac:spMkLst>
            <pc:docMk/>
            <pc:sldMk cId="358813719" sldId="2076136331"/>
            <ac:spMk id="15" creationId="{C2C0842C-19E4-483E-8740-CADC8163B206}"/>
          </ac:spMkLst>
        </pc:spChg>
        <pc:spChg chg="add del mod">
          <ac:chgData name="Sarah McGee" userId="c47e0f3e-013e-4d95-ae2d-f3fcb4f9def7" providerId="ADAL" clId="{2193DEF0-5C9B-4455-8E73-F86141508551}" dt="2020-12-15T10:56:53.172" v="2420" actId="478"/>
          <ac:spMkLst>
            <pc:docMk/>
            <pc:sldMk cId="358813719" sldId="2076136331"/>
            <ac:spMk id="16" creationId="{33F74D4E-2832-43F3-93D2-4D6B89263A3C}"/>
          </ac:spMkLst>
        </pc:spChg>
        <pc:spChg chg="mod">
          <ac:chgData name="Sarah McGee" userId="c47e0f3e-013e-4d95-ae2d-f3fcb4f9def7" providerId="ADAL" clId="{2193DEF0-5C9B-4455-8E73-F86141508551}" dt="2020-12-15T10:45:17.981" v="2222" actId="20577"/>
          <ac:spMkLst>
            <pc:docMk/>
            <pc:sldMk cId="358813719" sldId="2076136331"/>
            <ac:spMk id="21" creationId="{BF951464-0966-45AC-91F8-A793502E8960}"/>
          </ac:spMkLst>
        </pc:spChg>
        <pc:spChg chg="add mod">
          <ac:chgData name="Sarah McGee" userId="c47e0f3e-013e-4d95-ae2d-f3fcb4f9def7" providerId="ADAL" clId="{2193DEF0-5C9B-4455-8E73-F86141508551}" dt="2020-12-15T11:18:00.547" v="2920" actId="1076"/>
          <ac:spMkLst>
            <pc:docMk/>
            <pc:sldMk cId="358813719" sldId="2076136331"/>
            <ac:spMk id="22" creationId="{F1ED0C40-27E9-484D-8BD8-45CFBB49E046}"/>
          </ac:spMkLst>
        </pc:spChg>
        <pc:spChg chg="add mod">
          <ac:chgData name="Sarah McGee" userId="c47e0f3e-013e-4d95-ae2d-f3fcb4f9def7" providerId="ADAL" clId="{2193DEF0-5C9B-4455-8E73-F86141508551}" dt="2020-12-15T11:18:00.547" v="2920" actId="1076"/>
          <ac:spMkLst>
            <pc:docMk/>
            <pc:sldMk cId="358813719" sldId="2076136331"/>
            <ac:spMk id="23" creationId="{156AAECD-88DA-4D01-B1DC-D22206A904D6}"/>
          </ac:spMkLst>
        </pc:spChg>
        <pc:spChg chg="add del mod">
          <ac:chgData name="Sarah McGee" userId="c47e0f3e-013e-4d95-ae2d-f3fcb4f9def7" providerId="ADAL" clId="{2193DEF0-5C9B-4455-8E73-F86141508551}" dt="2020-12-15T11:00:28.032" v="2561" actId="478"/>
          <ac:spMkLst>
            <pc:docMk/>
            <pc:sldMk cId="358813719" sldId="2076136331"/>
            <ac:spMk id="24" creationId="{CF7BDF43-9B85-419A-9097-C4E48ED0D64B}"/>
          </ac:spMkLst>
        </pc:spChg>
        <pc:spChg chg="add del mod">
          <ac:chgData name="Sarah McGee" userId="c47e0f3e-013e-4d95-ae2d-f3fcb4f9def7" providerId="ADAL" clId="{2193DEF0-5C9B-4455-8E73-F86141508551}" dt="2020-12-15T11:00:28.032" v="2561" actId="478"/>
          <ac:spMkLst>
            <pc:docMk/>
            <pc:sldMk cId="358813719" sldId="2076136331"/>
            <ac:spMk id="25" creationId="{B979D3B7-FA21-4652-A745-EF6F89147A2C}"/>
          </ac:spMkLst>
        </pc:spChg>
        <pc:spChg chg="add mod">
          <ac:chgData name="Sarah McGee" userId="c47e0f3e-013e-4d95-ae2d-f3fcb4f9def7" providerId="ADAL" clId="{2193DEF0-5C9B-4455-8E73-F86141508551}" dt="2020-12-15T11:18:00.547" v="2920" actId="1076"/>
          <ac:spMkLst>
            <pc:docMk/>
            <pc:sldMk cId="358813719" sldId="2076136331"/>
            <ac:spMk id="26" creationId="{0B70473B-ED76-47AB-9855-44B6E7563D29}"/>
          </ac:spMkLst>
        </pc:spChg>
        <pc:spChg chg="add mod">
          <ac:chgData name="Sarah McGee" userId="c47e0f3e-013e-4d95-ae2d-f3fcb4f9def7" providerId="ADAL" clId="{2193DEF0-5C9B-4455-8E73-F86141508551}" dt="2020-12-15T11:18:00.547" v="2920" actId="1076"/>
          <ac:spMkLst>
            <pc:docMk/>
            <pc:sldMk cId="358813719" sldId="2076136331"/>
            <ac:spMk id="27" creationId="{1D92B0AF-6777-4918-919B-95F062A5D6AD}"/>
          </ac:spMkLst>
        </pc:spChg>
        <pc:spChg chg="add del mod">
          <ac:chgData name="Sarah McGee" userId="c47e0f3e-013e-4d95-ae2d-f3fcb4f9def7" providerId="ADAL" clId="{2193DEF0-5C9B-4455-8E73-F86141508551}" dt="2020-12-15T11:05:32.330" v="2692" actId="478"/>
          <ac:spMkLst>
            <pc:docMk/>
            <pc:sldMk cId="358813719" sldId="2076136331"/>
            <ac:spMk id="29" creationId="{EBAC9B9A-C029-44DC-AB55-612592F4FD1A}"/>
          </ac:spMkLst>
        </pc:spChg>
        <pc:spChg chg="add del mod">
          <ac:chgData name="Sarah McGee" userId="c47e0f3e-013e-4d95-ae2d-f3fcb4f9def7" providerId="ADAL" clId="{2193DEF0-5C9B-4455-8E73-F86141508551}" dt="2020-12-15T11:05:32.330" v="2692" actId="478"/>
          <ac:spMkLst>
            <pc:docMk/>
            <pc:sldMk cId="358813719" sldId="2076136331"/>
            <ac:spMk id="30" creationId="{7900104B-492D-4EA1-B9F6-8740F7A111A6}"/>
          </ac:spMkLst>
        </pc:spChg>
        <pc:spChg chg="add mod">
          <ac:chgData name="Sarah McGee" userId="c47e0f3e-013e-4d95-ae2d-f3fcb4f9def7" providerId="ADAL" clId="{2193DEF0-5C9B-4455-8E73-F86141508551}" dt="2020-12-15T11:18:00.547" v="2920" actId="1076"/>
          <ac:spMkLst>
            <pc:docMk/>
            <pc:sldMk cId="358813719" sldId="2076136331"/>
            <ac:spMk id="32" creationId="{DEC37FFC-9166-420B-882B-420FBF2B9118}"/>
          </ac:spMkLst>
        </pc:spChg>
        <pc:spChg chg="add del mod">
          <ac:chgData name="Sarah McGee" userId="c47e0f3e-013e-4d95-ae2d-f3fcb4f9def7" providerId="ADAL" clId="{2193DEF0-5C9B-4455-8E73-F86141508551}" dt="2020-12-15T11:05:32.330" v="2692" actId="478"/>
          <ac:spMkLst>
            <pc:docMk/>
            <pc:sldMk cId="358813719" sldId="2076136331"/>
            <ac:spMk id="34" creationId="{ADF8791D-0D27-4F9F-96D0-411BE6DED683}"/>
          </ac:spMkLst>
        </pc:spChg>
        <pc:spChg chg="add del mod">
          <ac:chgData name="Sarah McGee" userId="c47e0f3e-013e-4d95-ae2d-f3fcb4f9def7" providerId="ADAL" clId="{2193DEF0-5C9B-4455-8E73-F86141508551}" dt="2020-12-15T11:05:32.330" v="2692" actId="478"/>
          <ac:spMkLst>
            <pc:docMk/>
            <pc:sldMk cId="358813719" sldId="2076136331"/>
            <ac:spMk id="35" creationId="{38FF4132-C2CD-4B81-9400-9B0E4A54E807}"/>
          </ac:spMkLst>
        </pc:spChg>
        <pc:spChg chg="add del mod">
          <ac:chgData name="Sarah McGee" userId="c47e0f3e-013e-4d95-ae2d-f3fcb4f9def7" providerId="ADAL" clId="{2193DEF0-5C9B-4455-8E73-F86141508551}" dt="2020-12-15T11:14:17.486" v="2902" actId="478"/>
          <ac:spMkLst>
            <pc:docMk/>
            <pc:sldMk cId="358813719" sldId="2076136331"/>
            <ac:spMk id="36" creationId="{7CBBD302-D4FF-4028-90C3-4360FDD2B246}"/>
          </ac:spMkLst>
        </pc:spChg>
        <pc:spChg chg="add del mod">
          <ac:chgData name="Sarah McGee" userId="c47e0f3e-013e-4d95-ae2d-f3fcb4f9def7" providerId="ADAL" clId="{2193DEF0-5C9B-4455-8E73-F86141508551}" dt="2020-12-15T11:14:23.658" v="2904" actId="478"/>
          <ac:spMkLst>
            <pc:docMk/>
            <pc:sldMk cId="358813719" sldId="2076136331"/>
            <ac:spMk id="37" creationId="{617D95CC-1F4A-48C5-9128-41BDF860289C}"/>
          </ac:spMkLst>
        </pc:spChg>
        <pc:spChg chg="add del mod">
          <ac:chgData name="Sarah McGee" userId="c47e0f3e-013e-4d95-ae2d-f3fcb4f9def7" providerId="ADAL" clId="{2193DEF0-5C9B-4455-8E73-F86141508551}" dt="2020-12-15T11:14:29.808" v="2905" actId="478"/>
          <ac:spMkLst>
            <pc:docMk/>
            <pc:sldMk cId="358813719" sldId="2076136331"/>
            <ac:spMk id="38" creationId="{206FDCDA-743C-4425-B953-CE8091F8D772}"/>
          </ac:spMkLst>
        </pc:spChg>
        <pc:spChg chg="add del mod">
          <ac:chgData name="Sarah McGee" userId="c47e0f3e-013e-4d95-ae2d-f3fcb4f9def7" providerId="ADAL" clId="{2193DEF0-5C9B-4455-8E73-F86141508551}" dt="2020-12-15T11:14:29.808" v="2905" actId="478"/>
          <ac:spMkLst>
            <pc:docMk/>
            <pc:sldMk cId="358813719" sldId="2076136331"/>
            <ac:spMk id="39" creationId="{721A5892-0819-4A45-A246-8BDB575C0767}"/>
          </ac:spMkLst>
        </pc:spChg>
        <pc:spChg chg="mod">
          <ac:chgData name="Sarah McGee" userId="c47e0f3e-013e-4d95-ae2d-f3fcb4f9def7" providerId="ADAL" clId="{2193DEF0-5C9B-4455-8E73-F86141508551}" dt="2020-12-15T10:46:43.150" v="2223"/>
          <ac:spMkLst>
            <pc:docMk/>
            <pc:sldMk cId="358813719" sldId="2076136331"/>
            <ac:spMk id="41" creationId="{AE164493-32AA-40EC-A7A7-515D74118A6A}"/>
          </ac:spMkLst>
        </pc:spChg>
        <pc:spChg chg="mod">
          <ac:chgData name="Sarah McGee" userId="c47e0f3e-013e-4d95-ae2d-f3fcb4f9def7" providerId="ADAL" clId="{2193DEF0-5C9B-4455-8E73-F86141508551}" dt="2020-12-15T10:46:43.150" v="2223"/>
          <ac:spMkLst>
            <pc:docMk/>
            <pc:sldMk cId="358813719" sldId="2076136331"/>
            <ac:spMk id="42" creationId="{F671B529-5EB6-4703-A96B-3991AAF85817}"/>
          </ac:spMkLst>
        </pc:spChg>
        <pc:spChg chg="mod">
          <ac:chgData name="Sarah McGee" userId="c47e0f3e-013e-4d95-ae2d-f3fcb4f9def7" providerId="ADAL" clId="{2193DEF0-5C9B-4455-8E73-F86141508551}" dt="2020-12-15T10:46:43.150" v="2223"/>
          <ac:spMkLst>
            <pc:docMk/>
            <pc:sldMk cId="358813719" sldId="2076136331"/>
            <ac:spMk id="43" creationId="{828AEB76-566E-445E-9304-1C997D8D8206}"/>
          </ac:spMkLst>
        </pc:spChg>
        <pc:spChg chg="mod topLvl">
          <ac:chgData name="Sarah McGee" userId="c47e0f3e-013e-4d95-ae2d-f3fcb4f9def7" providerId="ADAL" clId="{2193DEF0-5C9B-4455-8E73-F86141508551}" dt="2020-12-15T11:18:00.547" v="2920" actId="1076"/>
          <ac:spMkLst>
            <pc:docMk/>
            <pc:sldMk cId="358813719" sldId="2076136331"/>
            <ac:spMk id="47" creationId="{AC8F7303-782E-4D74-95CB-9EB1865EF604}"/>
          </ac:spMkLst>
        </pc:spChg>
        <pc:spChg chg="del mod topLvl">
          <ac:chgData name="Sarah McGee" userId="c47e0f3e-013e-4d95-ae2d-f3fcb4f9def7" providerId="ADAL" clId="{2193DEF0-5C9B-4455-8E73-F86141508551}" dt="2020-12-15T10:58:03.072" v="2473" actId="478"/>
          <ac:spMkLst>
            <pc:docMk/>
            <pc:sldMk cId="358813719" sldId="2076136331"/>
            <ac:spMk id="48" creationId="{C42BEA39-B50C-4DFF-BD0C-F144D6F941C5}"/>
          </ac:spMkLst>
        </pc:spChg>
        <pc:spChg chg="del mod topLvl">
          <ac:chgData name="Sarah McGee" userId="c47e0f3e-013e-4d95-ae2d-f3fcb4f9def7" providerId="ADAL" clId="{2193DEF0-5C9B-4455-8E73-F86141508551}" dt="2020-12-15T10:49:18.409" v="2308" actId="478"/>
          <ac:spMkLst>
            <pc:docMk/>
            <pc:sldMk cId="358813719" sldId="2076136331"/>
            <ac:spMk id="49" creationId="{A2B78980-CFA8-4148-A6D4-DA5B5A6FEA35}"/>
          </ac:spMkLst>
        </pc:spChg>
        <pc:spChg chg="del">
          <ac:chgData name="Sarah McGee" userId="c47e0f3e-013e-4d95-ae2d-f3fcb4f9def7" providerId="ADAL" clId="{2193DEF0-5C9B-4455-8E73-F86141508551}" dt="2020-12-15T10:45:05.342" v="2203" actId="478"/>
          <ac:spMkLst>
            <pc:docMk/>
            <pc:sldMk cId="358813719" sldId="2076136331"/>
            <ac:spMk id="50" creationId="{C99C8C70-A3B8-4D2D-BE89-A1D12658C939}"/>
          </ac:spMkLst>
        </pc:spChg>
        <pc:spChg chg="del">
          <ac:chgData name="Sarah McGee" userId="c47e0f3e-013e-4d95-ae2d-f3fcb4f9def7" providerId="ADAL" clId="{2193DEF0-5C9B-4455-8E73-F86141508551}" dt="2020-12-15T10:45:05.342" v="2203" actId="478"/>
          <ac:spMkLst>
            <pc:docMk/>
            <pc:sldMk cId="358813719" sldId="2076136331"/>
            <ac:spMk id="51" creationId="{24D8753F-99B2-4591-BC59-DEB9916BCC2F}"/>
          </ac:spMkLst>
        </pc:spChg>
        <pc:spChg chg="del">
          <ac:chgData name="Sarah McGee" userId="c47e0f3e-013e-4d95-ae2d-f3fcb4f9def7" providerId="ADAL" clId="{2193DEF0-5C9B-4455-8E73-F86141508551}" dt="2020-12-15T10:45:05.342" v="2203" actId="478"/>
          <ac:spMkLst>
            <pc:docMk/>
            <pc:sldMk cId="358813719" sldId="2076136331"/>
            <ac:spMk id="52" creationId="{243E7A5A-E9C6-485D-8BC3-5B2CB6052B0B}"/>
          </ac:spMkLst>
        </pc:spChg>
        <pc:spChg chg="del">
          <ac:chgData name="Sarah McGee" userId="c47e0f3e-013e-4d95-ae2d-f3fcb4f9def7" providerId="ADAL" clId="{2193DEF0-5C9B-4455-8E73-F86141508551}" dt="2020-12-15T10:45:05.342" v="2203" actId="478"/>
          <ac:spMkLst>
            <pc:docMk/>
            <pc:sldMk cId="358813719" sldId="2076136331"/>
            <ac:spMk id="56" creationId="{A00C9B81-401D-4A5A-89F0-4B3B96465E61}"/>
          </ac:spMkLst>
        </pc:spChg>
        <pc:spChg chg="del">
          <ac:chgData name="Sarah McGee" userId="c47e0f3e-013e-4d95-ae2d-f3fcb4f9def7" providerId="ADAL" clId="{2193DEF0-5C9B-4455-8E73-F86141508551}" dt="2020-12-15T10:45:05.342" v="2203" actId="478"/>
          <ac:spMkLst>
            <pc:docMk/>
            <pc:sldMk cId="358813719" sldId="2076136331"/>
            <ac:spMk id="57" creationId="{95971E02-D2D8-4CBE-81C1-00DD731316EB}"/>
          </ac:spMkLst>
        </pc:spChg>
        <pc:spChg chg="del">
          <ac:chgData name="Sarah McGee" userId="c47e0f3e-013e-4d95-ae2d-f3fcb4f9def7" providerId="ADAL" clId="{2193DEF0-5C9B-4455-8E73-F86141508551}" dt="2020-12-15T10:45:05.342" v="2203" actId="478"/>
          <ac:spMkLst>
            <pc:docMk/>
            <pc:sldMk cId="358813719" sldId="2076136331"/>
            <ac:spMk id="58" creationId="{59CA8C74-177F-4F4A-A771-EABDB89A1CC1}"/>
          </ac:spMkLst>
        </pc:spChg>
        <pc:spChg chg="del">
          <ac:chgData name="Sarah McGee" userId="c47e0f3e-013e-4d95-ae2d-f3fcb4f9def7" providerId="ADAL" clId="{2193DEF0-5C9B-4455-8E73-F86141508551}" dt="2020-12-15T10:45:05.342" v="2203" actId="478"/>
          <ac:spMkLst>
            <pc:docMk/>
            <pc:sldMk cId="358813719" sldId="2076136331"/>
            <ac:spMk id="80" creationId="{E4BCB9A2-6DFE-469B-B2AF-292091259814}"/>
          </ac:spMkLst>
        </pc:spChg>
        <pc:spChg chg="add del mod">
          <ac:chgData name="Sarah McGee" userId="c47e0f3e-013e-4d95-ae2d-f3fcb4f9def7" providerId="ADAL" clId="{2193DEF0-5C9B-4455-8E73-F86141508551}" dt="2020-12-15T11:14:29.808" v="2905" actId="478"/>
          <ac:spMkLst>
            <pc:docMk/>
            <pc:sldMk cId="358813719" sldId="2076136331"/>
            <ac:spMk id="121" creationId="{D779400D-B2C7-4868-8038-DF785E715E36}"/>
          </ac:spMkLst>
        </pc:spChg>
        <pc:spChg chg="add del mod">
          <ac:chgData name="Sarah McGee" userId="c47e0f3e-013e-4d95-ae2d-f3fcb4f9def7" providerId="ADAL" clId="{2193DEF0-5C9B-4455-8E73-F86141508551}" dt="2020-12-15T11:14:29.808" v="2905" actId="478"/>
          <ac:spMkLst>
            <pc:docMk/>
            <pc:sldMk cId="358813719" sldId="2076136331"/>
            <ac:spMk id="123" creationId="{F035375B-1C8A-4C71-BF8A-B83A52D51D5A}"/>
          </ac:spMkLst>
        </pc:spChg>
        <pc:spChg chg="add del mod">
          <ac:chgData name="Sarah McGee" userId="c47e0f3e-013e-4d95-ae2d-f3fcb4f9def7" providerId="ADAL" clId="{2193DEF0-5C9B-4455-8E73-F86141508551}" dt="2020-12-15T11:14:29.808" v="2905" actId="478"/>
          <ac:spMkLst>
            <pc:docMk/>
            <pc:sldMk cId="358813719" sldId="2076136331"/>
            <ac:spMk id="125" creationId="{03B72F41-877B-45DF-9DBB-2D6AD770191C}"/>
          </ac:spMkLst>
        </pc:spChg>
        <pc:spChg chg="add del mod">
          <ac:chgData name="Sarah McGee" userId="c47e0f3e-013e-4d95-ae2d-f3fcb4f9def7" providerId="ADAL" clId="{2193DEF0-5C9B-4455-8E73-F86141508551}" dt="2020-12-15T11:14:29.808" v="2905" actId="478"/>
          <ac:spMkLst>
            <pc:docMk/>
            <pc:sldMk cId="358813719" sldId="2076136331"/>
            <ac:spMk id="127" creationId="{C4161443-89B7-452B-84F4-7BC8266B0AA5}"/>
          </ac:spMkLst>
        </pc:spChg>
        <pc:spChg chg="add del mod">
          <ac:chgData name="Sarah McGee" userId="c47e0f3e-013e-4d95-ae2d-f3fcb4f9def7" providerId="ADAL" clId="{2193DEF0-5C9B-4455-8E73-F86141508551}" dt="2020-12-15T11:14:29.808" v="2905" actId="478"/>
          <ac:spMkLst>
            <pc:docMk/>
            <pc:sldMk cId="358813719" sldId="2076136331"/>
            <ac:spMk id="129" creationId="{F17154CD-2AC6-4DAF-AE4A-523518964496}"/>
          </ac:spMkLst>
        </pc:spChg>
        <pc:spChg chg="add mod">
          <ac:chgData name="Sarah McGee" userId="c47e0f3e-013e-4d95-ae2d-f3fcb4f9def7" providerId="ADAL" clId="{2193DEF0-5C9B-4455-8E73-F86141508551}" dt="2020-12-15T11:19:01.265" v="2933" actId="1076"/>
          <ac:spMkLst>
            <pc:docMk/>
            <pc:sldMk cId="358813719" sldId="2076136331"/>
            <ac:spMk id="131" creationId="{A5755AFE-490E-4A76-9ED1-1BBB80AED017}"/>
          </ac:spMkLst>
        </pc:spChg>
        <pc:spChg chg="add mod">
          <ac:chgData name="Sarah McGee" userId="c47e0f3e-013e-4d95-ae2d-f3fcb4f9def7" providerId="ADAL" clId="{2193DEF0-5C9B-4455-8E73-F86141508551}" dt="2020-12-15T11:19:15.530" v="2939" actId="1037"/>
          <ac:spMkLst>
            <pc:docMk/>
            <pc:sldMk cId="358813719" sldId="2076136331"/>
            <ac:spMk id="133" creationId="{65EBD63C-58CF-41A4-98A1-B5A2DD73E564}"/>
          </ac:spMkLst>
        </pc:spChg>
        <pc:spChg chg="add mod">
          <ac:chgData name="Sarah McGee" userId="c47e0f3e-013e-4d95-ae2d-f3fcb4f9def7" providerId="ADAL" clId="{2193DEF0-5C9B-4455-8E73-F86141508551}" dt="2020-12-15T11:19:20.677" v="2944" actId="1037"/>
          <ac:spMkLst>
            <pc:docMk/>
            <pc:sldMk cId="358813719" sldId="2076136331"/>
            <ac:spMk id="135" creationId="{9EE6E924-1B15-4DBA-9EB5-4DB4038A8931}"/>
          </ac:spMkLst>
        </pc:spChg>
        <pc:spChg chg="add mod">
          <ac:chgData name="Sarah McGee" userId="c47e0f3e-013e-4d95-ae2d-f3fcb4f9def7" providerId="ADAL" clId="{2193DEF0-5C9B-4455-8E73-F86141508551}" dt="2020-12-15T11:19:01.265" v="2933" actId="1076"/>
          <ac:spMkLst>
            <pc:docMk/>
            <pc:sldMk cId="358813719" sldId="2076136331"/>
            <ac:spMk id="137" creationId="{35AE49D1-EAB1-4CCC-AAF2-AA1CF8EC9E2E}"/>
          </ac:spMkLst>
        </pc:spChg>
        <pc:spChg chg="add del mod">
          <ac:chgData name="Sarah McGee" userId="c47e0f3e-013e-4d95-ae2d-f3fcb4f9def7" providerId="ADAL" clId="{2193DEF0-5C9B-4455-8E73-F86141508551}" dt="2020-12-15T11:14:20.039" v="2903" actId="478"/>
          <ac:spMkLst>
            <pc:docMk/>
            <pc:sldMk cId="358813719" sldId="2076136331"/>
            <ac:spMk id="139" creationId="{345D9415-CB62-42CE-A0E7-2BBB0AB4F5E7}"/>
          </ac:spMkLst>
        </pc:spChg>
        <pc:spChg chg="add mod">
          <ac:chgData name="Sarah McGee" userId="c47e0f3e-013e-4d95-ae2d-f3fcb4f9def7" providerId="ADAL" clId="{2193DEF0-5C9B-4455-8E73-F86141508551}" dt="2020-12-15T11:18:00.547" v="2920" actId="1076"/>
          <ac:spMkLst>
            <pc:docMk/>
            <pc:sldMk cId="358813719" sldId="2076136331"/>
            <ac:spMk id="141" creationId="{B8412056-8D3A-4399-B59E-B2213BF081A2}"/>
          </ac:spMkLst>
        </pc:spChg>
        <pc:spChg chg="add mod">
          <ac:chgData name="Sarah McGee" userId="c47e0f3e-013e-4d95-ae2d-f3fcb4f9def7" providerId="ADAL" clId="{2193DEF0-5C9B-4455-8E73-F86141508551}" dt="2020-12-15T11:18:00.547" v="2920" actId="1076"/>
          <ac:spMkLst>
            <pc:docMk/>
            <pc:sldMk cId="358813719" sldId="2076136331"/>
            <ac:spMk id="143" creationId="{F62068AD-79F8-4E2D-BED6-1A32C71FCC1E}"/>
          </ac:spMkLst>
        </pc:spChg>
        <pc:spChg chg="add mod">
          <ac:chgData name="Sarah McGee" userId="c47e0f3e-013e-4d95-ae2d-f3fcb4f9def7" providerId="ADAL" clId="{2193DEF0-5C9B-4455-8E73-F86141508551}" dt="2020-12-15T11:18:00.547" v="2920" actId="1076"/>
          <ac:spMkLst>
            <pc:docMk/>
            <pc:sldMk cId="358813719" sldId="2076136331"/>
            <ac:spMk id="145" creationId="{9B3AC93B-8068-4191-9BB7-296D0E332726}"/>
          </ac:spMkLst>
        </pc:spChg>
        <pc:spChg chg="add mod">
          <ac:chgData name="Sarah McGee" userId="c47e0f3e-013e-4d95-ae2d-f3fcb4f9def7" providerId="ADAL" clId="{2193DEF0-5C9B-4455-8E73-F86141508551}" dt="2020-12-15T11:18:00.547" v="2920" actId="1076"/>
          <ac:spMkLst>
            <pc:docMk/>
            <pc:sldMk cId="358813719" sldId="2076136331"/>
            <ac:spMk id="147" creationId="{BC4413B5-04D6-40B3-B6B1-9AEF5874071C}"/>
          </ac:spMkLst>
        </pc:spChg>
        <pc:spChg chg="add mod">
          <ac:chgData name="Sarah McGee" userId="c47e0f3e-013e-4d95-ae2d-f3fcb4f9def7" providerId="ADAL" clId="{2193DEF0-5C9B-4455-8E73-F86141508551}" dt="2020-12-15T11:18:00.547" v="2920" actId="1076"/>
          <ac:spMkLst>
            <pc:docMk/>
            <pc:sldMk cId="358813719" sldId="2076136331"/>
            <ac:spMk id="149" creationId="{29CE6F5D-3574-4114-996C-D7CFC69F3E6B}"/>
          </ac:spMkLst>
        </pc:spChg>
        <pc:spChg chg="add mod">
          <ac:chgData name="Sarah McGee" userId="c47e0f3e-013e-4d95-ae2d-f3fcb4f9def7" providerId="ADAL" clId="{2193DEF0-5C9B-4455-8E73-F86141508551}" dt="2020-12-15T11:18:00.547" v="2920" actId="1076"/>
          <ac:spMkLst>
            <pc:docMk/>
            <pc:sldMk cId="358813719" sldId="2076136331"/>
            <ac:spMk id="151" creationId="{C79A747B-FDB1-4BBD-8326-F660AF280219}"/>
          </ac:spMkLst>
        </pc:spChg>
        <pc:spChg chg="add mod">
          <ac:chgData name="Sarah McGee" userId="c47e0f3e-013e-4d95-ae2d-f3fcb4f9def7" providerId="ADAL" clId="{2193DEF0-5C9B-4455-8E73-F86141508551}" dt="2020-12-15T11:18:00.547" v="2920" actId="1076"/>
          <ac:spMkLst>
            <pc:docMk/>
            <pc:sldMk cId="358813719" sldId="2076136331"/>
            <ac:spMk id="153" creationId="{684C28C5-7D2C-4B34-B281-C3B70B2B9C2E}"/>
          </ac:spMkLst>
        </pc:spChg>
        <pc:spChg chg="add del mod">
          <ac:chgData name="Sarah McGee" userId="c47e0f3e-013e-4d95-ae2d-f3fcb4f9def7" providerId="ADAL" clId="{2193DEF0-5C9B-4455-8E73-F86141508551}" dt="2020-12-15T11:18:17.853" v="2921" actId="478"/>
          <ac:spMkLst>
            <pc:docMk/>
            <pc:sldMk cId="358813719" sldId="2076136331"/>
            <ac:spMk id="154" creationId="{BCA6FAE8-6FC1-4E63-8DEF-BDC234688546}"/>
          </ac:spMkLst>
        </pc:spChg>
        <pc:spChg chg="add del mod">
          <ac:chgData name="Sarah McGee" userId="c47e0f3e-013e-4d95-ae2d-f3fcb4f9def7" providerId="ADAL" clId="{2193DEF0-5C9B-4455-8E73-F86141508551}" dt="2020-12-15T11:18:24.785" v="2924" actId="478"/>
          <ac:spMkLst>
            <pc:docMk/>
            <pc:sldMk cId="358813719" sldId="2076136331"/>
            <ac:spMk id="155" creationId="{5AFC0722-FB13-4AB8-A824-626D3B1C4145}"/>
          </ac:spMkLst>
        </pc:spChg>
        <pc:spChg chg="add del mod">
          <ac:chgData name="Sarah McGee" userId="c47e0f3e-013e-4d95-ae2d-f3fcb4f9def7" providerId="ADAL" clId="{2193DEF0-5C9B-4455-8E73-F86141508551}" dt="2020-12-15T11:18:34.957" v="2927" actId="478"/>
          <ac:spMkLst>
            <pc:docMk/>
            <pc:sldMk cId="358813719" sldId="2076136331"/>
            <ac:spMk id="156" creationId="{78A7B3D2-3E6D-4DF7-BE55-A43D74ECC12B}"/>
          </ac:spMkLst>
        </pc:spChg>
        <pc:spChg chg="add del mod">
          <ac:chgData name="Sarah McGee" userId="c47e0f3e-013e-4d95-ae2d-f3fcb4f9def7" providerId="ADAL" clId="{2193DEF0-5C9B-4455-8E73-F86141508551}" dt="2020-12-15T11:18:45.060" v="2930" actId="478"/>
          <ac:spMkLst>
            <pc:docMk/>
            <pc:sldMk cId="358813719" sldId="2076136331"/>
            <ac:spMk id="157" creationId="{F9918E67-2156-47AB-BD77-7F2569CEAA57}"/>
          </ac:spMkLst>
        </pc:spChg>
        <pc:spChg chg="add mod">
          <ac:chgData name="Sarah McGee" userId="c47e0f3e-013e-4d95-ae2d-f3fcb4f9def7" providerId="ADAL" clId="{2193DEF0-5C9B-4455-8E73-F86141508551}" dt="2020-12-15T11:18:22.867" v="2923" actId="1076"/>
          <ac:spMkLst>
            <pc:docMk/>
            <pc:sldMk cId="358813719" sldId="2076136331"/>
            <ac:spMk id="159" creationId="{74E552C8-F2C8-43C6-8F52-D534E493A0C7}"/>
          </ac:spMkLst>
        </pc:spChg>
        <pc:spChg chg="add mod">
          <ac:chgData name="Sarah McGee" userId="c47e0f3e-013e-4d95-ae2d-f3fcb4f9def7" providerId="ADAL" clId="{2193DEF0-5C9B-4455-8E73-F86141508551}" dt="2020-12-15T11:18:32.829" v="2926" actId="1076"/>
          <ac:spMkLst>
            <pc:docMk/>
            <pc:sldMk cId="358813719" sldId="2076136331"/>
            <ac:spMk id="161" creationId="{F275817A-FD37-455A-B1CA-ED3B0D8E1567}"/>
          </ac:spMkLst>
        </pc:spChg>
        <pc:spChg chg="add mod">
          <ac:chgData name="Sarah McGee" userId="c47e0f3e-013e-4d95-ae2d-f3fcb4f9def7" providerId="ADAL" clId="{2193DEF0-5C9B-4455-8E73-F86141508551}" dt="2020-12-15T11:18:43.003" v="2929" actId="1076"/>
          <ac:spMkLst>
            <pc:docMk/>
            <pc:sldMk cId="358813719" sldId="2076136331"/>
            <ac:spMk id="163" creationId="{7B107FBF-80C0-4EC5-A4F5-8E664A36C25B}"/>
          </ac:spMkLst>
        </pc:spChg>
        <pc:spChg chg="add mod">
          <ac:chgData name="Sarah McGee" userId="c47e0f3e-013e-4d95-ae2d-f3fcb4f9def7" providerId="ADAL" clId="{2193DEF0-5C9B-4455-8E73-F86141508551}" dt="2020-12-15T11:19:10.506" v="2934" actId="1076"/>
          <ac:spMkLst>
            <pc:docMk/>
            <pc:sldMk cId="358813719" sldId="2076136331"/>
            <ac:spMk id="165" creationId="{A2784871-B2A9-43B0-B8BF-85188497BF6A}"/>
          </ac:spMkLst>
        </pc:spChg>
        <pc:spChg chg="add">
          <ac:chgData name="Sarah McGee" userId="c47e0f3e-013e-4d95-ae2d-f3fcb4f9def7" providerId="ADAL" clId="{2193DEF0-5C9B-4455-8E73-F86141508551}" dt="2020-12-15T11:27:02.348" v="2989" actId="22"/>
          <ac:spMkLst>
            <pc:docMk/>
            <pc:sldMk cId="358813719" sldId="2076136331"/>
            <ac:spMk id="167" creationId="{81AFE8F4-07CD-4E19-AB16-9651F5DAEE08}"/>
          </ac:spMkLst>
        </pc:spChg>
        <pc:grpChg chg="add del mod">
          <ac:chgData name="Sarah McGee" userId="c47e0f3e-013e-4d95-ae2d-f3fcb4f9def7" providerId="ADAL" clId="{2193DEF0-5C9B-4455-8E73-F86141508551}" dt="2020-12-15T10:46:48.455" v="2224" actId="478"/>
          <ac:grpSpMkLst>
            <pc:docMk/>
            <pc:sldMk cId="358813719" sldId="2076136331"/>
            <ac:grpSpMk id="40" creationId="{BB9B1790-7627-48AD-8084-9452B7BBCDE0}"/>
          </ac:grpSpMkLst>
        </pc:grpChg>
        <pc:grpChg chg="add del mod">
          <ac:chgData name="Sarah McGee" userId="c47e0f3e-013e-4d95-ae2d-f3fcb4f9def7" providerId="ADAL" clId="{2193DEF0-5C9B-4455-8E73-F86141508551}" dt="2020-12-15T10:47:12.364" v="2228" actId="165"/>
          <ac:grpSpMkLst>
            <pc:docMk/>
            <pc:sldMk cId="358813719" sldId="2076136331"/>
            <ac:grpSpMk id="46" creationId="{6915AE8A-7771-4872-8F0A-2AA174216902}"/>
          </ac:grpSpMkLst>
        </pc:grpChg>
        <pc:grpChg chg="del">
          <ac:chgData name="Sarah McGee" userId="c47e0f3e-013e-4d95-ae2d-f3fcb4f9def7" providerId="ADAL" clId="{2193DEF0-5C9B-4455-8E73-F86141508551}" dt="2020-12-15T10:45:05.342" v="2203" actId="478"/>
          <ac:grpSpMkLst>
            <pc:docMk/>
            <pc:sldMk cId="358813719" sldId="2076136331"/>
            <ac:grpSpMk id="59" creationId="{4A0CB317-586A-4AF5-A729-12BFA108E5CF}"/>
          </ac:grpSpMkLst>
        </pc:grpChg>
        <pc:grpChg chg="del">
          <ac:chgData name="Sarah McGee" userId="c47e0f3e-013e-4d95-ae2d-f3fcb4f9def7" providerId="ADAL" clId="{2193DEF0-5C9B-4455-8E73-F86141508551}" dt="2020-12-15T10:45:05.342" v="2203" actId="478"/>
          <ac:grpSpMkLst>
            <pc:docMk/>
            <pc:sldMk cId="358813719" sldId="2076136331"/>
            <ac:grpSpMk id="66" creationId="{E355F5C3-4C5D-43F4-9E52-8704EA129678}"/>
          </ac:grpSpMkLst>
        </pc:grpChg>
        <pc:grpChg chg="del">
          <ac:chgData name="Sarah McGee" userId="c47e0f3e-013e-4d95-ae2d-f3fcb4f9def7" providerId="ADAL" clId="{2193DEF0-5C9B-4455-8E73-F86141508551}" dt="2020-12-15T10:45:05.342" v="2203" actId="478"/>
          <ac:grpSpMkLst>
            <pc:docMk/>
            <pc:sldMk cId="358813719" sldId="2076136331"/>
            <ac:grpSpMk id="73" creationId="{524F6DF5-FFBF-4A67-91A2-63C1606D2413}"/>
          </ac:grpSpMkLst>
        </pc:grpChg>
        <pc:graphicFrameChg chg="del">
          <ac:chgData name="Sarah McGee" userId="c47e0f3e-013e-4d95-ae2d-f3fcb4f9def7" providerId="ADAL" clId="{2193DEF0-5C9B-4455-8E73-F86141508551}" dt="2020-12-15T10:45:05.342" v="2203" actId="478"/>
          <ac:graphicFrameMkLst>
            <pc:docMk/>
            <pc:sldMk cId="358813719" sldId="2076136331"/>
            <ac:graphicFrameMk id="53" creationId="{3E7AC081-AE50-4419-B3A1-8296D16FC93E}"/>
          </ac:graphicFrameMkLst>
        </pc:graphicFrameChg>
        <pc:graphicFrameChg chg="del">
          <ac:chgData name="Sarah McGee" userId="c47e0f3e-013e-4d95-ae2d-f3fcb4f9def7" providerId="ADAL" clId="{2193DEF0-5C9B-4455-8E73-F86141508551}" dt="2020-12-15T10:45:05.342" v="2203" actId="478"/>
          <ac:graphicFrameMkLst>
            <pc:docMk/>
            <pc:sldMk cId="358813719" sldId="2076136331"/>
            <ac:graphicFrameMk id="54" creationId="{9BEB5807-5E38-4E96-BEF8-73BB612091B0}"/>
          </ac:graphicFrameMkLst>
        </pc:graphicFrameChg>
        <pc:graphicFrameChg chg="del">
          <ac:chgData name="Sarah McGee" userId="c47e0f3e-013e-4d95-ae2d-f3fcb4f9def7" providerId="ADAL" clId="{2193DEF0-5C9B-4455-8E73-F86141508551}" dt="2020-12-15T10:45:05.342" v="2203" actId="478"/>
          <ac:graphicFrameMkLst>
            <pc:docMk/>
            <pc:sldMk cId="358813719" sldId="2076136331"/>
            <ac:graphicFrameMk id="55" creationId="{E4575876-37C5-45CC-9901-D27126F9929E}"/>
          </ac:graphicFrameMkLst>
        </pc:graphicFrameChg>
        <pc:picChg chg="del">
          <ac:chgData name="Sarah McGee" userId="c47e0f3e-013e-4d95-ae2d-f3fcb4f9def7" providerId="ADAL" clId="{2193DEF0-5C9B-4455-8E73-F86141508551}" dt="2020-12-15T10:45:05.342" v="2203" actId="478"/>
          <ac:picMkLst>
            <pc:docMk/>
            <pc:sldMk cId="358813719" sldId="2076136331"/>
            <ac:picMk id="81" creationId="{E14294AC-497A-4D5A-897E-62A87DCF82B0}"/>
          </ac:picMkLst>
        </pc:picChg>
        <pc:picChg chg="del">
          <ac:chgData name="Sarah McGee" userId="c47e0f3e-013e-4d95-ae2d-f3fcb4f9def7" providerId="ADAL" clId="{2193DEF0-5C9B-4455-8E73-F86141508551}" dt="2020-12-15T10:45:05.342" v="2203" actId="478"/>
          <ac:picMkLst>
            <pc:docMk/>
            <pc:sldMk cId="358813719" sldId="2076136331"/>
            <ac:picMk id="82" creationId="{3F77B735-D6E1-442E-A824-726E7C54A823}"/>
          </ac:picMkLst>
        </pc:picChg>
        <pc:picChg chg="del">
          <ac:chgData name="Sarah McGee" userId="c47e0f3e-013e-4d95-ae2d-f3fcb4f9def7" providerId="ADAL" clId="{2193DEF0-5C9B-4455-8E73-F86141508551}" dt="2020-12-15T10:45:05.342" v="2203" actId="478"/>
          <ac:picMkLst>
            <pc:docMk/>
            <pc:sldMk cId="358813719" sldId="2076136331"/>
            <ac:picMk id="83" creationId="{9FEABED9-66D8-42C7-9433-BE47C3DE181D}"/>
          </ac:picMkLst>
        </pc:picChg>
        <pc:picChg chg="del">
          <ac:chgData name="Sarah McGee" userId="c47e0f3e-013e-4d95-ae2d-f3fcb4f9def7" providerId="ADAL" clId="{2193DEF0-5C9B-4455-8E73-F86141508551}" dt="2020-12-15T10:45:05.342" v="2203" actId="478"/>
          <ac:picMkLst>
            <pc:docMk/>
            <pc:sldMk cId="358813719" sldId="2076136331"/>
            <ac:picMk id="84" creationId="{79867F48-6CF6-416C-B48E-BBF85E3996DE}"/>
          </ac:picMkLst>
        </pc:picChg>
        <pc:picChg chg="del">
          <ac:chgData name="Sarah McGee" userId="c47e0f3e-013e-4d95-ae2d-f3fcb4f9def7" providerId="ADAL" clId="{2193DEF0-5C9B-4455-8E73-F86141508551}" dt="2020-12-15T10:45:05.342" v="2203" actId="478"/>
          <ac:picMkLst>
            <pc:docMk/>
            <pc:sldMk cId="358813719" sldId="2076136331"/>
            <ac:picMk id="85" creationId="{FAE53FE6-B689-4DB6-8C4E-6D466ACC1E45}"/>
          </ac:picMkLst>
        </pc:picChg>
        <pc:picChg chg="del">
          <ac:chgData name="Sarah McGee" userId="c47e0f3e-013e-4d95-ae2d-f3fcb4f9def7" providerId="ADAL" clId="{2193DEF0-5C9B-4455-8E73-F86141508551}" dt="2020-12-15T10:45:05.342" v="2203" actId="478"/>
          <ac:picMkLst>
            <pc:docMk/>
            <pc:sldMk cId="358813719" sldId="2076136331"/>
            <ac:picMk id="86" creationId="{C76E9B30-5C2B-4586-8263-04C5AA5C2A0D}"/>
          </ac:picMkLst>
        </pc:picChg>
        <pc:cxnChg chg="add mod">
          <ac:chgData name="Sarah McGee" userId="c47e0f3e-013e-4d95-ae2d-f3fcb4f9def7" providerId="ADAL" clId="{2193DEF0-5C9B-4455-8E73-F86141508551}" dt="2020-12-15T11:18:00.547" v="2920" actId="1076"/>
          <ac:cxnSpMkLst>
            <pc:docMk/>
            <pc:sldMk cId="358813719" sldId="2076136331"/>
            <ac:cxnSpMk id="4" creationId="{936DF4FD-E18B-4350-AAF4-74A0DED8BABE}"/>
          </ac:cxnSpMkLst>
        </pc:cxnChg>
        <pc:cxnChg chg="add del mod">
          <ac:chgData name="Sarah McGee" userId="c47e0f3e-013e-4d95-ae2d-f3fcb4f9def7" providerId="ADAL" clId="{2193DEF0-5C9B-4455-8E73-F86141508551}" dt="2020-12-15T10:55:32.531" v="2392" actId="478"/>
          <ac:cxnSpMkLst>
            <pc:docMk/>
            <pc:sldMk cId="358813719" sldId="2076136331"/>
            <ac:cxnSpMk id="12" creationId="{125A04F5-2AE2-4D0E-9477-421A3922351E}"/>
          </ac:cxnSpMkLst>
        </pc:cxnChg>
        <pc:cxnChg chg="add mod">
          <ac:chgData name="Sarah McGee" userId="c47e0f3e-013e-4d95-ae2d-f3fcb4f9def7" providerId="ADAL" clId="{2193DEF0-5C9B-4455-8E73-F86141508551}" dt="2020-12-15T11:18:00.547" v="2920" actId="1076"/>
          <ac:cxnSpMkLst>
            <pc:docMk/>
            <pc:sldMk cId="358813719" sldId="2076136331"/>
            <ac:cxnSpMk id="13" creationId="{57B4FA4B-E5BE-4472-93B9-A9943FF1E570}"/>
          </ac:cxnSpMkLst>
        </pc:cxnChg>
        <pc:cxnChg chg="add mod">
          <ac:chgData name="Sarah McGee" userId="c47e0f3e-013e-4d95-ae2d-f3fcb4f9def7" providerId="ADAL" clId="{2193DEF0-5C9B-4455-8E73-F86141508551}" dt="2020-12-15T11:18:00.547" v="2920" actId="1076"/>
          <ac:cxnSpMkLst>
            <pc:docMk/>
            <pc:sldMk cId="358813719" sldId="2076136331"/>
            <ac:cxnSpMk id="20" creationId="{25284FE5-ABA7-47FF-BB7A-49AAEACCBB39}"/>
          </ac:cxnSpMkLst>
        </pc:cxnChg>
        <pc:cxnChg chg="add del mod">
          <ac:chgData name="Sarah McGee" userId="c47e0f3e-013e-4d95-ae2d-f3fcb4f9def7" providerId="ADAL" clId="{2193DEF0-5C9B-4455-8E73-F86141508551}" dt="2020-12-15T11:05:32.330" v="2692" actId="478"/>
          <ac:cxnSpMkLst>
            <pc:docMk/>
            <pc:sldMk cId="358813719" sldId="2076136331"/>
            <ac:cxnSpMk id="28" creationId="{F447A539-74D2-41A2-8DB0-1B7423914052}"/>
          </ac:cxnSpMkLst>
        </pc:cxnChg>
        <pc:cxnChg chg="add del mod">
          <ac:chgData name="Sarah McGee" userId="c47e0f3e-013e-4d95-ae2d-f3fcb4f9def7" providerId="ADAL" clId="{2193DEF0-5C9B-4455-8E73-F86141508551}" dt="2020-12-15T11:05:32.330" v="2692" actId="478"/>
          <ac:cxnSpMkLst>
            <pc:docMk/>
            <pc:sldMk cId="358813719" sldId="2076136331"/>
            <ac:cxnSpMk id="31" creationId="{61123DDC-428A-47DB-8A4B-F2F10F6CAA51}"/>
          </ac:cxnSpMkLst>
        </pc:cxnChg>
        <pc:cxnChg chg="add del mod">
          <ac:chgData name="Sarah McGee" userId="c47e0f3e-013e-4d95-ae2d-f3fcb4f9def7" providerId="ADAL" clId="{2193DEF0-5C9B-4455-8E73-F86141508551}" dt="2020-12-15T11:05:32.330" v="2692" actId="478"/>
          <ac:cxnSpMkLst>
            <pc:docMk/>
            <pc:sldMk cId="358813719" sldId="2076136331"/>
            <ac:cxnSpMk id="33" creationId="{0A588D40-F527-41A2-87BC-6C231D100D67}"/>
          </ac:cxnSpMkLst>
        </pc:cxnChg>
        <pc:cxnChg chg="mod">
          <ac:chgData name="Sarah McGee" userId="c47e0f3e-013e-4d95-ae2d-f3fcb4f9def7" providerId="ADAL" clId="{2193DEF0-5C9B-4455-8E73-F86141508551}" dt="2020-12-15T10:46:43.150" v="2223"/>
          <ac:cxnSpMkLst>
            <pc:docMk/>
            <pc:sldMk cId="358813719" sldId="2076136331"/>
            <ac:cxnSpMk id="44" creationId="{3B3FFDF1-FC89-49BC-99D9-234D974A35B9}"/>
          </ac:cxnSpMkLst>
        </pc:cxnChg>
        <pc:cxnChg chg="mod">
          <ac:chgData name="Sarah McGee" userId="c47e0f3e-013e-4d95-ae2d-f3fcb4f9def7" providerId="ADAL" clId="{2193DEF0-5C9B-4455-8E73-F86141508551}" dt="2020-12-15T10:46:43.150" v="2223"/>
          <ac:cxnSpMkLst>
            <pc:docMk/>
            <pc:sldMk cId="358813719" sldId="2076136331"/>
            <ac:cxnSpMk id="45" creationId="{540EAC9C-0C57-428A-9B55-A06F4353CE49}"/>
          </ac:cxnSpMkLst>
        </pc:cxnChg>
        <pc:cxnChg chg="mod">
          <ac:chgData name="Sarah McGee" userId="c47e0f3e-013e-4d95-ae2d-f3fcb4f9def7" providerId="ADAL" clId="{2193DEF0-5C9B-4455-8E73-F86141508551}" dt="2020-12-15T10:45:05.342" v="2203" actId="478"/>
          <ac:cxnSpMkLst>
            <pc:docMk/>
            <pc:sldMk cId="358813719" sldId="2076136331"/>
            <ac:cxnSpMk id="64" creationId="{5709A988-2B04-4093-A482-49E372E05B0D}"/>
          </ac:cxnSpMkLst>
        </pc:cxnChg>
        <pc:cxnChg chg="mod">
          <ac:chgData name="Sarah McGee" userId="c47e0f3e-013e-4d95-ae2d-f3fcb4f9def7" providerId="ADAL" clId="{2193DEF0-5C9B-4455-8E73-F86141508551}" dt="2020-12-15T10:45:05.342" v="2203" actId="478"/>
          <ac:cxnSpMkLst>
            <pc:docMk/>
            <pc:sldMk cId="358813719" sldId="2076136331"/>
            <ac:cxnSpMk id="71" creationId="{DA0019EB-4943-4AA0-A90F-0ED1C8A34212}"/>
          </ac:cxnSpMkLst>
        </pc:cxnChg>
        <pc:cxnChg chg="mod">
          <ac:chgData name="Sarah McGee" userId="c47e0f3e-013e-4d95-ae2d-f3fcb4f9def7" providerId="ADAL" clId="{2193DEF0-5C9B-4455-8E73-F86141508551}" dt="2020-12-15T10:45:05.342" v="2203" actId="478"/>
          <ac:cxnSpMkLst>
            <pc:docMk/>
            <pc:sldMk cId="358813719" sldId="2076136331"/>
            <ac:cxnSpMk id="78" creationId="{1B8C0C99-1150-4085-93D2-636F08BC66E4}"/>
          </ac:cxnSpMkLst>
        </pc:cxnChg>
        <pc:cxnChg chg="del mod topLvl">
          <ac:chgData name="Sarah McGee" userId="c47e0f3e-013e-4d95-ae2d-f3fcb4f9def7" providerId="ADAL" clId="{2193DEF0-5C9B-4455-8E73-F86141508551}" dt="2020-12-15T10:52:58.185" v="2387" actId="478"/>
          <ac:cxnSpMkLst>
            <pc:docMk/>
            <pc:sldMk cId="358813719" sldId="2076136331"/>
            <ac:cxnSpMk id="87" creationId="{C12CCE3C-390A-41FF-AAF7-E73A84694644}"/>
          </ac:cxnSpMkLst>
        </pc:cxnChg>
        <pc:cxnChg chg="del mod topLvl">
          <ac:chgData name="Sarah McGee" userId="c47e0f3e-013e-4d95-ae2d-f3fcb4f9def7" providerId="ADAL" clId="{2193DEF0-5C9B-4455-8E73-F86141508551}" dt="2020-12-15T10:56:27.698" v="2403" actId="478"/>
          <ac:cxnSpMkLst>
            <pc:docMk/>
            <pc:sldMk cId="358813719" sldId="2076136331"/>
            <ac:cxnSpMk id="88" creationId="{3CDCFB81-2911-45BF-AE6B-A3EEEEEEC0E3}"/>
          </ac:cxnSpMkLst>
        </pc:cxnChg>
      </pc:sldChg>
      <pc:sldChg chg="addSp modSp add mod">
        <pc:chgData name="Sarah McGee" userId="c47e0f3e-013e-4d95-ae2d-f3fcb4f9def7" providerId="ADAL" clId="{2193DEF0-5C9B-4455-8E73-F86141508551}" dt="2020-12-15T11:26:53.388" v="2987" actId="1076"/>
        <pc:sldMkLst>
          <pc:docMk/>
          <pc:sldMk cId="4219815427" sldId="2076136332"/>
        </pc:sldMkLst>
        <pc:spChg chg="add mod">
          <ac:chgData name="Sarah McGee" userId="c47e0f3e-013e-4d95-ae2d-f3fcb4f9def7" providerId="ADAL" clId="{2193DEF0-5C9B-4455-8E73-F86141508551}" dt="2020-12-15T11:19:55.119" v="2948" actId="1076"/>
          <ac:spMkLst>
            <pc:docMk/>
            <pc:sldMk cId="4219815427" sldId="2076136332"/>
            <ac:spMk id="2" creationId="{0C095FC2-BFCE-4170-BB24-2160DEE36631}"/>
          </ac:spMkLst>
        </pc:spChg>
        <pc:spChg chg="add mod">
          <ac:chgData name="Sarah McGee" userId="c47e0f3e-013e-4d95-ae2d-f3fcb4f9def7" providerId="ADAL" clId="{2193DEF0-5C9B-4455-8E73-F86141508551}" dt="2020-12-15T11:22:08.793" v="2965" actId="1582"/>
          <ac:spMkLst>
            <pc:docMk/>
            <pc:sldMk cId="4219815427" sldId="2076136332"/>
            <ac:spMk id="3" creationId="{23C7C0D3-C164-460D-A0FE-9422DF14A09C}"/>
          </ac:spMkLst>
        </pc:spChg>
        <pc:spChg chg="add mod">
          <ac:chgData name="Sarah McGee" userId="c47e0f3e-013e-4d95-ae2d-f3fcb4f9def7" providerId="ADAL" clId="{2193DEF0-5C9B-4455-8E73-F86141508551}" dt="2020-12-15T11:22:38.406" v="2967" actId="1035"/>
          <ac:spMkLst>
            <pc:docMk/>
            <pc:sldMk cId="4219815427" sldId="2076136332"/>
            <ac:spMk id="6" creationId="{3B8606CB-68AF-407F-8A38-B93D8E26DFD9}"/>
          </ac:spMkLst>
        </pc:spChg>
        <pc:spChg chg="add mod">
          <ac:chgData name="Sarah McGee" userId="c47e0f3e-013e-4d95-ae2d-f3fcb4f9def7" providerId="ADAL" clId="{2193DEF0-5C9B-4455-8E73-F86141508551}" dt="2020-12-15T11:22:25.088" v="2966" actId="1582"/>
          <ac:spMkLst>
            <pc:docMk/>
            <pc:sldMk cId="4219815427" sldId="2076136332"/>
            <ac:spMk id="7" creationId="{17A1D71F-AE4B-47CF-A17D-2933B46CDD52}"/>
          </ac:spMkLst>
        </pc:spChg>
        <pc:spChg chg="mod">
          <ac:chgData name="Sarah McGee" userId="c47e0f3e-013e-4d95-ae2d-f3fcb4f9def7" providerId="ADAL" clId="{2193DEF0-5C9B-4455-8E73-F86141508551}" dt="2020-12-15T11:26:53.388" v="2987" actId="1076"/>
          <ac:spMkLst>
            <pc:docMk/>
            <pc:sldMk cId="4219815427" sldId="2076136332"/>
            <ac:spMk id="11" creationId="{E242E9EE-0658-4C06-83A7-105F575BE2D9}"/>
          </ac:spMkLst>
        </pc:spChg>
      </pc:sldChg>
      <pc:sldChg chg="addSp delSp modSp add mod">
        <pc:chgData name="Sarah McGee" userId="c47e0f3e-013e-4d95-ae2d-f3fcb4f9def7" providerId="ADAL" clId="{2193DEF0-5C9B-4455-8E73-F86141508551}" dt="2020-12-15T11:27:19.094" v="2994" actId="166"/>
        <pc:sldMkLst>
          <pc:docMk/>
          <pc:sldMk cId="4230624617" sldId="2076136333"/>
        </pc:sldMkLst>
        <pc:spChg chg="mod ord">
          <ac:chgData name="Sarah McGee" userId="c47e0f3e-013e-4d95-ae2d-f3fcb4f9def7" providerId="ADAL" clId="{2193DEF0-5C9B-4455-8E73-F86141508551}" dt="2020-12-15T11:27:19.094" v="2994" actId="166"/>
          <ac:spMkLst>
            <pc:docMk/>
            <pc:sldMk cId="4230624617" sldId="2076136333"/>
            <ac:spMk id="2" creationId="{0C095FC2-BFCE-4170-BB24-2160DEE36631}"/>
          </ac:spMkLst>
        </pc:spChg>
        <pc:spChg chg="del">
          <ac:chgData name="Sarah McGee" userId="c47e0f3e-013e-4d95-ae2d-f3fcb4f9def7" providerId="ADAL" clId="{2193DEF0-5C9B-4455-8E73-F86141508551}" dt="2020-12-15T11:23:39.830" v="2970" actId="478"/>
          <ac:spMkLst>
            <pc:docMk/>
            <pc:sldMk cId="4230624617" sldId="2076136333"/>
            <ac:spMk id="3" creationId="{23C7C0D3-C164-460D-A0FE-9422DF14A09C}"/>
          </ac:spMkLst>
        </pc:spChg>
        <pc:spChg chg="del">
          <ac:chgData name="Sarah McGee" userId="c47e0f3e-013e-4d95-ae2d-f3fcb4f9def7" providerId="ADAL" clId="{2193DEF0-5C9B-4455-8E73-F86141508551}" dt="2020-12-15T11:23:39.830" v="2970" actId="478"/>
          <ac:spMkLst>
            <pc:docMk/>
            <pc:sldMk cId="4230624617" sldId="2076136333"/>
            <ac:spMk id="6" creationId="{3B8606CB-68AF-407F-8A38-B93D8E26DFD9}"/>
          </ac:spMkLst>
        </pc:spChg>
        <pc:spChg chg="del">
          <ac:chgData name="Sarah McGee" userId="c47e0f3e-013e-4d95-ae2d-f3fcb4f9def7" providerId="ADAL" clId="{2193DEF0-5C9B-4455-8E73-F86141508551}" dt="2020-12-15T11:23:39.830" v="2970" actId="478"/>
          <ac:spMkLst>
            <pc:docMk/>
            <pc:sldMk cId="4230624617" sldId="2076136333"/>
            <ac:spMk id="7" creationId="{17A1D71F-AE4B-47CF-A17D-2933B46CDD52}"/>
          </ac:spMkLst>
        </pc:spChg>
        <pc:spChg chg="add mod">
          <ac:chgData name="Sarah McGee" userId="c47e0f3e-013e-4d95-ae2d-f3fcb4f9def7" providerId="ADAL" clId="{2193DEF0-5C9B-4455-8E73-F86141508551}" dt="2020-12-15T11:24:43.264" v="2981" actId="14100"/>
          <ac:spMkLst>
            <pc:docMk/>
            <pc:sldMk cId="4230624617" sldId="2076136333"/>
            <ac:spMk id="8" creationId="{89192C84-0D22-47AA-BAE7-0FD4B7279A40}"/>
          </ac:spMkLst>
        </pc:spChg>
        <pc:spChg chg="add mod">
          <ac:chgData name="Sarah McGee" userId="c47e0f3e-013e-4d95-ae2d-f3fcb4f9def7" providerId="ADAL" clId="{2193DEF0-5C9B-4455-8E73-F86141508551}" dt="2020-12-15T11:24:51.207" v="2983" actId="1076"/>
          <ac:spMkLst>
            <pc:docMk/>
            <pc:sldMk cId="4230624617" sldId="2076136333"/>
            <ac:spMk id="9" creationId="{46307AB5-CACA-4FA1-A1B2-755D39744B20}"/>
          </ac:spMkLst>
        </pc:spChg>
        <pc:spChg chg="add">
          <ac:chgData name="Sarah McGee" userId="c47e0f3e-013e-4d95-ae2d-f3fcb4f9def7" providerId="ADAL" clId="{2193DEF0-5C9B-4455-8E73-F86141508551}" dt="2020-12-15T11:27:11.992" v="2992" actId="22"/>
          <ac:spMkLst>
            <pc:docMk/>
            <pc:sldMk cId="4230624617" sldId="2076136333"/>
            <ac:spMk id="10" creationId="{7A72095F-5906-460A-BC1F-1D0B9BDDAB2B}"/>
          </ac:spMkLst>
        </pc:spChg>
        <pc:spChg chg="del">
          <ac:chgData name="Sarah McGee" userId="c47e0f3e-013e-4d95-ae2d-f3fcb4f9def7" providerId="ADAL" clId="{2193DEF0-5C9B-4455-8E73-F86141508551}" dt="2020-12-15T11:27:10.875" v="2991" actId="478"/>
          <ac:spMkLst>
            <pc:docMk/>
            <pc:sldMk cId="4230624617" sldId="2076136333"/>
            <ac:spMk id="11" creationId="{E242E9EE-0658-4C06-83A7-105F575BE2D9}"/>
          </ac:spMkLst>
        </pc:spChg>
        <pc:spChg chg="mod">
          <ac:chgData name="Sarah McGee" userId="c47e0f3e-013e-4d95-ae2d-f3fcb4f9def7" providerId="ADAL" clId="{2193DEF0-5C9B-4455-8E73-F86141508551}" dt="2020-12-15T11:24:15.864" v="2975" actId="207"/>
          <ac:spMkLst>
            <pc:docMk/>
            <pc:sldMk cId="4230624617" sldId="2076136333"/>
            <ac:spMk id="143" creationId="{F62068AD-79F8-4E2D-BED6-1A32C71FCC1E}"/>
          </ac:spMkLst>
        </pc:spChg>
      </pc:sldChg>
      <pc:sldChg chg="addSp delSp modSp add del mod">
        <pc:chgData name="Sarah McGee" userId="c47e0f3e-013e-4d95-ae2d-f3fcb4f9def7" providerId="ADAL" clId="{2193DEF0-5C9B-4455-8E73-F86141508551}" dt="2020-12-15T11:33:21.755" v="3086" actId="47"/>
        <pc:sldMkLst>
          <pc:docMk/>
          <pc:sldMk cId="1328240078" sldId="2076136334"/>
        </pc:sldMkLst>
        <pc:spChg chg="add del mod">
          <ac:chgData name="Sarah McGee" userId="c47e0f3e-013e-4d95-ae2d-f3fcb4f9def7" providerId="ADAL" clId="{2193DEF0-5C9B-4455-8E73-F86141508551}" dt="2020-12-15T11:31:43.797" v="3075" actId="478"/>
          <ac:spMkLst>
            <pc:docMk/>
            <pc:sldMk cId="1328240078" sldId="2076136334"/>
            <ac:spMk id="3" creationId="{608DAA68-A638-4EF1-BD9F-3243B61844AC}"/>
          </ac:spMkLst>
        </pc:spChg>
        <pc:spChg chg="del">
          <ac:chgData name="Sarah McGee" userId="c47e0f3e-013e-4d95-ae2d-f3fcb4f9def7" providerId="ADAL" clId="{2193DEF0-5C9B-4455-8E73-F86141508551}" dt="2020-12-15T11:31:41.372" v="3074" actId="478"/>
          <ac:spMkLst>
            <pc:docMk/>
            <pc:sldMk cId="1328240078" sldId="2076136334"/>
            <ac:spMk id="4" creationId="{FF82EFCA-C13E-48C4-9896-5A1FBD605F99}"/>
          </ac:spMkLst>
        </pc:spChg>
        <pc:spChg chg="mod">
          <ac:chgData name="Sarah McGee" userId="c47e0f3e-013e-4d95-ae2d-f3fcb4f9def7" providerId="ADAL" clId="{2193DEF0-5C9B-4455-8E73-F86141508551}" dt="2020-12-15T11:31:50.460" v="3076" actId="1076"/>
          <ac:spMkLst>
            <pc:docMk/>
            <pc:sldMk cId="1328240078" sldId="2076136334"/>
            <ac:spMk id="6" creationId="{D011E84C-B8B4-4D41-8FFF-3013F2C7B6C3}"/>
          </ac:spMkLst>
        </pc:spChg>
        <pc:spChg chg="mod">
          <ac:chgData name="Sarah McGee" userId="c47e0f3e-013e-4d95-ae2d-f3fcb4f9def7" providerId="ADAL" clId="{2193DEF0-5C9B-4455-8E73-F86141508551}" dt="2020-12-15T11:31:50.460" v="3076" actId="1076"/>
          <ac:spMkLst>
            <pc:docMk/>
            <pc:sldMk cId="1328240078" sldId="2076136334"/>
            <ac:spMk id="7" creationId="{AA2333C5-D20A-4F80-95C3-B4AB374BF0B1}"/>
          </ac:spMkLst>
        </pc:spChg>
        <pc:spChg chg="mod">
          <ac:chgData name="Sarah McGee" userId="c47e0f3e-013e-4d95-ae2d-f3fcb4f9def7" providerId="ADAL" clId="{2193DEF0-5C9B-4455-8E73-F86141508551}" dt="2020-12-15T11:31:50.460" v="3076" actId="1076"/>
          <ac:spMkLst>
            <pc:docMk/>
            <pc:sldMk cId="1328240078" sldId="2076136334"/>
            <ac:spMk id="32" creationId="{4E55DC85-B042-4E7D-9B56-6E828A1742CA}"/>
          </ac:spMkLst>
        </pc:spChg>
        <pc:spChg chg="mod">
          <ac:chgData name="Sarah McGee" userId="c47e0f3e-013e-4d95-ae2d-f3fcb4f9def7" providerId="ADAL" clId="{2193DEF0-5C9B-4455-8E73-F86141508551}" dt="2020-12-15T11:31:50.460" v="3076" actId="1076"/>
          <ac:spMkLst>
            <pc:docMk/>
            <pc:sldMk cId="1328240078" sldId="2076136334"/>
            <ac:spMk id="33" creationId="{79098EA8-45C4-4AB8-81FD-76354BB6D595}"/>
          </ac:spMkLst>
        </pc:spChg>
        <pc:spChg chg="mod">
          <ac:chgData name="Sarah McGee" userId="c47e0f3e-013e-4d95-ae2d-f3fcb4f9def7" providerId="ADAL" clId="{2193DEF0-5C9B-4455-8E73-F86141508551}" dt="2020-12-15T11:31:50.460" v="3076" actId="1076"/>
          <ac:spMkLst>
            <pc:docMk/>
            <pc:sldMk cId="1328240078" sldId="2076136334"/>
            <ac:spMk id="34" creationId="{733DEE71-05CC-495D-9A13-FAC168BA9564}"/>
          </ac:spMkLst>
        </pc:spChg>
        <pc:spChg chg="mod">
          <ac:chgData name="Sarah McGee" userId="c47e0f3e-013e-4d95-ae2d-f3fcb4f9def7" providerId="ADAL" clId="{2193DEF0-5C9B-4455-8E73-F86141508551}" dt="2020-12-15T11:31:50.460" v="3076" actId="1076"/>
          <ac:spMkLst>
            <pc:docMk/>
            <pc:sldMk cId="1328240078" sldId="2076136334"/>
            <ac:spMk id="38" creationId="{306BF332-3331-4F48-95FA-F29AD4371159}"/>
          </ac:spMkLst>
        </pc:spChg>
        <pc:spChg chg="mod">
          <ac:chgData name="Sarah McGee" userId="c47e0f3e-013e-4d95-ae2d-f3fcb4f9def7" providerId="ADAL" clId="{2193DEF0-5C9B-4455-8E73-F86141508551}" dt="2020-12-15T11:31:50.460" v="3076" actId="1076"/>
          <ac:spMkLst>
            <pc:docMk/>
            <pc:sldMk cId="1328240078" sldId="2076136334"/>
            <ac:spMk id="39" creationId="{51A72616-8678-42EB-A0A2-CEC324963668}"/>
          </ac:spMkLst>
        </pc:spChg>
        <pc:spChg chg="mod">
          <ac:chgData name="Sarah McGee" userId="c47e0f3e-013e-4d95-ae2d-f3fcb4f9def7" providerId="ADAL" clId="{2193DEF0-5C9B-4455-8E73-F86141508551}" dt="2020-12-15T11:31:50.460" v="3076" actId="1076"/>
          <ac:spMkLst>
            <pc:docMk/>
            <pc:sldMk cId="1328240078" sldId="2076136334"/>
            <ac:spMk id="61" creationId="{B75A0D10-7880-44A3-813D-2D7185FA516D}"/>
          </ac:spMkLst>
        </pc:spChg>
        <pc:spChg chg="mod">
          <ac:chgData name="Sarah McGee" userId="c47e0f3e-013e-4d95-ae2d-f3fcb4f9def7" providerId="ADAL" clId="{2193DEF0-5C9B-4455-8E73-F86141508551}" dt="2020-12-15T11:32:01.559" v="3079" actId="1035"/>
          <ac:spMkLst>
            <pc:docMk/>
            <pc:sldMk cId="1328240078" sldId="2076136334"/>
            <ac:spMk id="68" creationId="{187889BD-FEC8-4FC8-8ECA-95AF6B60E0D5}"/>
          </ac:spMkLst>
        </pc:spChg>
        <pc:spChg chg="mod">
          <ac:chgData name="Sarah McGee" userId="c47e0f3e-013e-4d95-ae2d-f3fcb4f9def7" providerId="ADAL" clId="{2193DEF0-5C9B-4455-8E73-F86141508551}" dt="2020-12-15T11:31:50.460" v="3076" actId="1076"/>
          <ac:spMkLst>
            <pc:docMk/>
            <pc:sldMk cId="1328240078" sldId="2076136334"/>
            <ac:spMk id="79" creationId="{7690EACE-275D-4D6D-92CF-A388BC553865}"/>
          </ac:spMkLst>
        </pc:spChg>
        <pc:grpChg chg="mod">
          <ac:chgData name="Sarah McGee" userId="c47e0f3e-013e-4d95-ae2d-f3fcb4f9def7" providerId="ADAL" clId="{2193DEF0-5C9B-4455-8E73-F86141508551}" dt="2020-12-15T11:31:50.460" v="3076" actId="1076"/>
          <ac:grpSpMkLst>
            <pc:docMk/>
            <pc:sldMk cId="1328240078" sldId="2076136334"/>
            <ac:grpSpMk id="40" creationId="{2229F47A-5B28-4CAD-AAD9-40F7896D332C}"/>
          </ac:grpSpMkLst>
        </pc:grpChg>
        <pc:grpChg chg="mod">
          <ac:chgData name="Sarah McGee" userId="c47e0f3e-013e-4d95-ae2d-f3fcb4f9def7" providerId="ADAL" clId="{2193DEF0-5C9B-4455-8E73-F86141508551}" dt="2020-12-15T11:31:50.460" v="3076" actId="1076"/>
          <ac:grpSpMkLst>
            <pc:docMk/>
            <pc:sldMk cId="1328240078" sldId="2076136334"/>
            <ac:grpSpMk id="47" creationId="{B214C7A0-304B-4443-A536-DF46A6BEB894}"/>
          </ac:grpSpMkLst>
        </pc:grpChg>
        <pc:grpChg chg="mod">
          <ac:chgData name="Sarah McGee" userId="c47e0f3e-013e-4d95-ae2d-f3fcb4f9def7" providerId="ADAL" clId="{2193DEF0-5C9B-4455-8E73-F86141508551}" dt="2020-12-15T11:31:50.460" v="3076" actId="1076"/>
          <ac:grpSpMkLst>
            <pc:docMk/>
            <pc:sldMk cId="1328240078" sldId="2076136334"/>
            <ac:grpSpMk id="54" creationId="{76A0CDF1-ADE4-41F1-9F3F-9B9249705C53}"/>
          </ac:grpSpMkLst>
        </pc:grpChg>
        <pc:graphicFrameChg chg="mod">
          <ac:chgData name="Sarah McGee" userId="c47e0f3e-013e-4d95-ae2d-f3fcb4f9def7" providerId="ADAL" clId="{2193DEF0-5C9B-4455-8E73-F86141508551}" dt="2020-12-15T11:31:50.460" v="3076" actId="1076"/>
          <ac:graphicFrameMkLst>
            <pc:docMk/>
            <pc:sldMk cId="1328240078" sldId="2076136334"/>
            <ac:graphicFrameMk id="35" creationId="{1129C38E-0861-4452-9037-ED7E72407DF0}"/>
          </ac:graphicFrameMkLst>
        </pc:graphicFrameChg>
        <pc:graphicFrameChg chg="mod">
          <ac:chgData name="Sarah McGee" userId="c47e0f3e-013e-4d95-ae2d-f3fcb4f9def7" providerId="ADAL" clId="{2193DEF0-5C9B-4455-8E73-F86141508551}" dt="2020-12-15T11:31:50.460" v="3076" actId="1076"/>
          <ac:graphicFrameMkLst>
            <pc:docMk/>
            <pc:sldMk cId="1328240078" sldId="2076136334"/>
            <ac:graphicFrameMk id="36" creationId="{8C4F6D34-9C92-4E1E-A1B0-7C1AE4A7D985}"/>
          </ac:graphicFrameMkLst>
        </pc:graphicFrameChg>
        <pc:graphicFrameChg chg="mod">
          <ac:chgData name="Sarah McGee" userId="c47e0f3e-013e-4d95-ae2d-f3fcb4f9def7" providerId="ADAL" clId="{2193DEF0-5C9B-4455-8E73-F86141508551}" dt="2020-12-15T11:31:50.460" v="3076" actId="1076"/>
          <ac:graphicFrameMkLst>
            <pc:docMk/>
            <pc:sldMk cId="1328240078" sldId="2076136334"/>
            <ac:graphicFrameMk id="37" creationId="{2D875E4E-E5B2-4CDA-ADEE-1C2DAC31B340}"/>
          </ac:graphicFrameMkLst>
        </pc:graphicFrameChg>
        <pc:picChg chg="mod">
          <ac:chgData name="Sarah McGee" userId="c47e0f3e-013e-4d95-ae2d-f3fcb4f9def7" providerId="ADAL" clId="{2193DEF0-5C9B-4455-8E73-F86141508551}" dt="2020-12-15T11:31:50.460" v="3076" actId="1076"/>
          <ac:picMkLst>
            <pc:docMk/>
            <pc:sldMk cId="1328240078" sldId="2076136334"/>
            <ac:picMk id="8" creationId="{CFF5F6CB-2CF8-4D0B-9098-4BC6E790F19F}"/>
          </ac:picMkLst>
        </pc:picChg>
        <pc:picChg chg="mod">
          <ac:chgData name="Sarah McGee" userId="c47e0f3e-013e-4d95-ae2d-f3fcb4f9def7" providerId="ADAL" clId="{2193DEF0-5C9B-4455-8E73-F86141508551}" dt="2020-12-15T11:31:50.460" v="3076" actId="1076"/>
          <ac:picMkLst>
            <pc:docMk/>
            <pc:sldMk cId="1328240078" sldId="2076136334"/>
            <ac:picMk id="10" creationId="{EE142A3B-A80A-457B-9400-01F197B80CB2}"/>
          </ac:picMkLst>
        </pc:picChg>
        <pc:picChg chg="mod">
          <ac:chgData name="Sarah McGee" userId="c47e0f3e-013e-4d95-ae2d-f3fcb4f9def7" providerId="ADAL" clId="{2193DEF0-5C9B-4455-8E73-F86141508551}" dt="2020-12-15T11:31:50.460" v="3076" actId="1076"/>
          <ac:picMkLst>
            <pc:docMk/>
            <pc:sldMk cId="1328240078" sldId="2076136334"/>
            <ac:picMk id="11" creationId="{3F64009D-3F4F-4493-A0B3-69ABC7A7A664}"/>
          </ac:picMkLst>
        </pc:picChg>
        <pc:picChg chg="mod">
          <ac:chgData name="Sarah McGee" userId="c47e0f3e-013e-4d95-ae2d-f3fcb4f9def7" providerId="ADAL" clId="{2193DEF0-5C9B-4455-8E73-F86141508551}" dt="2020-12-15T11:31:50.460" v="3076" actId="1076"/>
          <ac:picMkLst>
            <pc:docMk/>
            <pc:sldMk cId="1328240078" sldId="2076136334"/>
            <ac:picMk id="63" creationId="{E9E846D6-DA28-4E16-9B6D-EFA616AF2912}"/>
          </ac:picMkLst>
        </pc:picChg>
        <pc:picChg chg="mod">
          <ac:chgData name="Sarah McGee" userId="c47e0f3e-013e-4d95-ae2d-f3fcb4f9def7" providerId="ADAL" clId="{2193DEF0-5C9B-4455-8E73-F86141508551}" dt="2020-12-15T11:31:50.460" v="3076" actId="1076"/>
          <ac:picMkLst>
            <pc:docMk/>
            <pc:sldMk cId="1328240078" sldId="2076136334"/>
            <ac:picMk id="64" creationId="{7BBF4D64-B457-4935-9FAE-E01793046E25}"/>
          </ac:picMkLst>
        </pc:picChg>
        <pc:picChg chg="mod">
          <ac:chgData name="Sarah McGee" userId="c47e0f3e-013e-4d95-ae2d-f3fcb4f9def7" providerId="ADAL" clId="{2193DEF0-5C9B-4455-8E73-F86141508551}" dt="2020-12-15T11:31:50.460" v="3076" actId="1076"/>
          <ac:picMkLst>
            <pc:docMk/>
            <pc:sldMk cId="1328240078" sldId="2076136334"/>
            <ac:picMk id="67" creationId="{546D283F-7373-42A6-A05D-B894EC972270}"/>
          </ac:picMkLst>
        </pc:picChg>
        <pc:picChg chg="mod">
          <ac:chgData name="Sarah McGee" userId="c47e0f3e-013e-4d95-ae2d-f3fcb4f9def7" providerId="ADAL" clId="{2193DEF0-5C9B-4455-8E73-F86141508551}" dt="2020-12-15T11:31:50.460" v="3076" actId="1076"/>
          <ac:picMkLst>
            <pc:docMk/>
            <pc:sldMk cId="1328240078" sldId="2076136334"/>
            <ac:picMk id="70" creationId="{12F688BC-A8F9-4F4A-B6D4-1991441279C6}"/>
          </ac:picMkLst>
        </pc:picChg>
        <pc:picChg chg="mod">
          <ac:chgData name="Sarah McGee" userId="c47e0f3e-013e-4d95-ae2d-f3fcb4f9def7" providerId="ADAL" clId="{2193DEF0-5C9B-4455-8E73-F86141508551}" dt="2020-12-15T11:31:50.460" v="3076" actId="1076"/>
          <ac:picMkLst>
            <pc:docMk/>
            <pc:sldMk cId="1328240078" sldId="2076136334"/>
            <ac:picMk id="72" creationId="{AF4382C4-3E68-47D0-A143-71F6BBB72466}"/>
          </ac:picMkLst>
        </pc:picChg>
        <pc:picChg chg="mod">
          <ac:chgData name="Sarah McGee" userId="c47e0f3e-013e-4d95-ae2d-f3fcb4f9def7" providerId="ADAL" clId="{2193DEF0-5C9B-4455-8E73-F86141508551}" dt="2020-12-15T11:31:50.460" v="3076" actId="1076"/>
          <ac:picMkLst>
            <pc:docMk/>
            <pc:sldMk cId="1328240078" sldId="2076136334"/>
            <ac:picMk id="74" creationId="{B62EE6AD-78CA-4227-8CF2-44869BA29D9E}"/>
          </ac:picMkLst>
        </pc:picChg>
      </pc:sldChg>
      <pc:sldChg chg="add del">
        <pc:chgData name="Sarah McGee" userId="c47e0f3e-013e-4d95-ae2d-f3fcb4f9def7" providerId="ADAL" clId="{2193DEF0-5C9B-4455-8E73-F86141508551}" dt="2020-12-15T11:24:21.214" v="2977" actId="22"/>
        <pc:sldMkLst>
          <pc:docMk/>
          <pc:sldMk cId="1998451871" sldId="2076136334"/>
        </pc:sldMkLst>
      </pc:sldChg>
      <pc:sldChg chg="add del">
        <pc:chgData name="Sarah McGee" userId="c47e0f3e-013e-4d95-ae2d-f3fcb4f9def7" providerId="ADAL" clId="{2193DEF0-5C9B-4455-8E73-F86141508551}" dt="2020-12-15T11:31:32.873" v="3072" actId="47"/>
        <pc:sldMkLst>
          <pc:docMk/>
          <pc:sldMk cId="2617711003" sldId="2076136334"/>
        </pc:sldMkLst>
      </pc:sldChg>
      <pc:sldChg chg="addSp delSp modSp add mod">
        <pc:chgData name="Sarah McGee" userId="c47e0f3e-013e-4d95-ae2d-f3fcb4f9def7" providerId="ADAL" clId="{2193DEF0-5C9B-4455-8E73-F86141508551}" dt="2020-12-15T11:47:18.212" v="3316" actId="478"/>
        <pc:sldMkLst>
          <pc:docMk/>
          <pc:sldMk cId="3050670762" sldId="2076136334"/>
        </pc:sldMkLst>
        <pc:spChg chg="add del mod">
          <ac:chgData name="Sarah McGee" userId="c47e0f3e-013e-4d95-ae2d-f3fcb4f9def7" providerId="ADAL" clId="{2193DEF0-5C9B-4455-8E73-F86141508551}" dt="2020-12-15T11:47:18.212" v="3316" actId="478"/>
          <ac:spMkLst>
            <pc:docMk/>
            <pc:sldMk cId="3050670762" sldId="2076136334"/>
            <ac:spMk id="2" creationId="{B85A9100-B835-453D-9BF3-F3B398ADC615}"/>
          </ac:spMkLst>
        </pc:spChg>
        <pc:spChg chg="mod">
          <ac:chgData name="Sarah McGee" userId="c47e0f3e-013e-4d95-ae2d-f3fcb4f9def7" providerId="ADAL" clId="{2193DEF0-5C9B-4455-8E73-F86141508551}" dt="2020-12-15T11:33:33.723" v="3088" actId="1076"/>
          <ac:spMkLst>
            <pc:docMk/>
            <pc:sldMk cId="3050670762" sldId="2076136334"/>
            <ac:spMk id="6" creationId="{D011E84C-B8B4-4D41-8FFF-3013F2C7B6C3}"/>
          </ac:spMkLst>
        </pc:spChg>
        <pc:spChg chg="mod">
          <ac:chgData name="Sarah McGee" userId="c47e0f3e-013e-4d95-ae2d-f3fcb4f9def7" providerId="ADAL" clId="{2193DEF0-5C9B-4455-8E73-F86141508551}" dt="2020-12-15T11:33:33.723" v="3088" actId="1076"/>
          <ac:spMkLst>
            <pc:docMk/>
            <pc:sldMk cId="3050670762" sldId="2076136334"/>
            <ac:spMk id="7" creationId="{AA2333C5-D20A-4F80-95C3-B4AB374BF0B1}"/>
          </ac:spMkLst>
        </pc:spChg>
        <pc:spChg chg="mod">
          <ac:chgData name="Sarah McGee" userId="c47e0f3e-013e-4d95-ae2d-f3fcb4f9def7" providerId="ADAL" clId="{2193DEF0-5C9B-4455-8E73-F86141508551}" dt="2020-12-15T11:33:33.723" v="3088" actId="1076"/>
          <ac:spMkLst>
            <pc:docMk/>
            <pc:sldMk cId="3050670762" sldId="2076136334"/>
            <ac:spMk id="32" creationId="{4E55DC85-B042-4E7D-9B56-6E828A1742CA}"/>
          </ac:spMkLst>
        </pc:spChg>
        <pc:spChg chg="mod">
          <ac:chgData name="Sarah McGee" userId="c47e0f3e-013e-4d95-ae2d-f3fcb4f9def7" providerId="ADAL" clId="{2193DEF0-5C9B-4455-8E73-F86141508551}" dt="2020-12-15T11:33:33.723" v="3088" actId="1076"/>
          <ac:spMkLst>
            <pc:docMk/>
            <pc:sldMk cId="3050670762" sldId="2076136334"/>
            <ac:spMk id="33" creationId="{79098EA8-45C4-4AB8-81FD-76354BB6D595}"/>
          </ac:spMkLst>
        </pc:spChg>
        <pc:spChg chg="mod">
          <ac:chgData name="Sarah McGee" userId="c47e0f3e-013e-4d95-ae2d-f3fcb4f9def7" providerId="ADAL" clId="{2193DEF0-5C9B-4455-8E73-F86141508551}" dt="2020-12-15T11:33:33.723" v="3088" actId="1076"/>
          <ac:spMkLst>
            <pc:docMk/>
            <pc:sldMk cId="3050670762" sldId="2076136334"/>
            <ac:spMk id="34" creationId="{733DEE71-05CC-495D-9A13-FAC168BA9564}"/>
          </ac:spMkLst>
        </pc:spChg>
        <pc:spChg chg="mod">
          <ac:chgData name="Sarah McGee" userId="c47e0f3e-013e-4d95-ae2d-f3fcb4f9def7" providerId="ADAL" clId="{2193DEF0-5C9B-4455-8E73-F86141508551}" dt="2020-12-15T11:33:33.723" v="3088" actId="1076"/>
          <ac:spMkLst>
            <pc:docMk/>
            <pc:sldMk cId="3050670762" sldId="2076136334"/>
            <ac:spMk id="38" creationId="{306BF332-3331-4F48-95FA-F29AD4371159}"/>
          </ac:spMkLst>
        </pc:spChg>
        <pc:spChg chg="mod">
          <ac:chgData name="Sarah McGee" userId="c47e0f3e-013e-4d95-ae2d-f3fcb4f9def7" providerId="ADAL" clId="{2193DEF0-5C9B-4455-8E73-F86141508551}" dt="2020-12-15T11:33:33.723" v="3088" actId="1076"/>
          <ac:spMkLst>
            <pc:docMk/>
            <pc:sldMk cId="3050670762" sldId="2076136334"/>
            <ac:spMk id="39" creationId="{51A72616-8678-42EB-A0A2-CEC324963668}"/>
          </ac:spMkLst>
        </pc:spChg>
        <pc:spChg chg="mod">
          <ac:chgData name="Sarah McGee" userId="c47e0f3e-013e-4d95-ae2d-f3fcb4f9def7" providerId="ADAL" clId="{2193DEF0-5C9B-4455-8E73-F86141508551}" dt="2020-12-15T11:33:33.723" v="3088" actId="1076"/>
          <ac:spMkLst>
            <pc:docMk/>
            <pc:sldMk cId="3050670762" sldId="2076136334"/>
            <ac:spMk id="61" creationId="{B75A0D10-7880-44A3-813D-2D7185FA516D}"/>
          </ac:spMkLst>
        </pc:spChg>
        <pc:spChg chg="mod">
          <ac:chgData name="Sarah McGee" userId="c47e0f3e-013e-4d95-ae2d-f3fcb4f9def7" providerId="ADAL" clId="{2193DEF0-5C9B-4455-8E73-F86141508551}" dt="2020-12-15T11:33:43.157" v="3090" actId="403"/>
          <ac:spMkLst>
            <pc:docMk/>
            <pc:sldMk cId="3050670762" sldId="2076136334"/>
            <ac:spMk id="68" creationId="{187889BD-FEC8-4FC8-8ECA-95AF6B60E0D5}"/>
          </ac:spMkLst>
        </pc:spChg>
        <pc:spChg chg="mod">
          <ac:chgData name="Sarah McGee" userId="c47e0f3e-013e-4d95-ae2d-f3fcb4f9def7" providerId="ADAL" clId="{2193DEF0-5C9B-4455-8E73-F86141508551}" dt="2020-12-15T11:33:33.723" v="3088" actId="1076"/>
          <ac:spMkLst>
            <pc:docMk/>
            <pc:sldMk cId="3050670762" sldId="2076136334"/>
            <ac:spMk id="79" creationId="{7690EACE-275D-4D6D-92CF-A388BC553865}"/>
          </ac:spMkLst>
        </pc:spChg>
        <pc:grpChg chg="mod">
          <ac:chgData name="Sarah McGee" userId="c47e0f3e-013e-4d95-ae2d-f3fcb4f9def7" providerId="ADAL" clId="{2193DEF0-5C9B-4455-8E73-F86141508551}" dt="2020-12-15T11:33:33.723" v="3088" actId="1076"/>
          <ac:grpSpMkLst>
            <pc:docMk/>
            <pc:sldMk cId="3050670762" sldId="2076136334"/>
            <ac:grpSpMk id="40" creationId="{2229F47A-5B28-4CAD-AAD9-40F7896D332C}"/>
          </ac:grpSpMkLst>
        </pc:grpChg>
        <pc:grpChg chg="mod">
          <ac:chgData name="Sarah McGee" userId="c47e0f3e-013e-4d95-ae2d-f3fcb4f9def7" providerId="ADAL" clId="{2193DEF0-5C9B-4455-8E73-F86141508551}" dt="2020-12-15T11:33:33.723" v="3088" actId="1076"/>
          <ac:grpSpMkLst>
            <pc:docMk/>
            <pc:sldMk cId="3050670762" sldId="2076136334"/>
            <ac:grpSpMk id="47" creationId="{B214C7A0-304B-4443-A536-DF46A6BEB894}"/>
          </ac:grpSpMkLst>
        </pc:grpChg>
        <pc:grpChg chg="mod">
          <ac:chgData name="Sarah McGee" userId="c47e0f3e-013e-4d95-ae2d-f3fcb4f9def7" providerId="ADAL" clId="{2193DEF0-5C9B-4455-8E73-F86141508551}" dt="2020-12-15T11:33:33.723" v="3088" actId="1076"/>
          <ac:grpSpMkLst>
            <pc:docMk/>
            <pc:sldMk cId="3050670762" sldId="2076136334"/>
            <ac:grpSpMk id="54" creationId="{76A0CDF1-ADE4-41F1-9F3F-9B9249705C53}"/>
          </ac:grpSpMkLst>
        </pc:grpChg>
        <pc:graphicFrameChg chg="mod">
          <ac:chgData name="Sarah McGee" userId="c47e0f3e-013e-4d95-ae2d-f3fcb4f9def7" providerId="ADAL" clId="{2193DEF0-5C9B-4455-8E73-F86141508551}" dt="2020-12-15T11:33:33.723" v="3088" actId="1076"/>
          <ac:graphicFrameMkLst>
            <pc:docMk/>
            <pc:sldMk cId="3050670762" sldId="2076136334"/>
            <ac:graphicFrameMk id="35" creationId="{1129C38E-0861-4452-9037-ED7E72407DF0}"/>
          </ac:graphicFrameMkLst>
        </pc:graphicFrameChg>
        <pc:graphicFrameChg chg="mod">
          <ac:chgData name="Sarah McGee" userId="c47e0f3e-013e-4d95-ae2d-f3fcb4f9def7" providerId="ADAL" clId="{2193DEF0-5C9B-4455-8E73-F86141508551}" dt="2020-12-15T11:33:33.723" v="3088" actId="1076"/>
          <ac:graphicFrameMkLst>
            <pc:docMk/>
            <pc:sldMk cId="3050670762" sldId="2076136334"/>
            <ac:graphicFrameMk id="36" creationId="{8C4F6D34-9C92-4E1E-A1B0-7C1AE4A7D985}"/>
          </ac:graphicFrameMkLst>
        </pc:graphicFrameChg>
        <pc:graphicFrameChg chg="mod">
          <ac:chgData name="Sarah McGee" userId="c47e0f3e-013e-4d95-ae2d-f3fcb4f9def7" providerId="ADAL" clId="{2193DEF0-5C9B-4455-8E73-F86141508551}" dt="2020-12-15T11:33:33.723" v="3088" actId="1076"/>
          <ac:graphicFrameMkLst>
            <pc:docMk/>
            <pc:sldMk cId="3050670762" sldId="2076136334"/>
            <ac:graphicFrameMk id="37" creationId="{2D875E4E-E5B2-4CDA-ADEE-1C2DAC31B340}"/>
          </ac:graphicFrameMkLst>
        </pc:graphicFrameChg>
        <pc:picChg chg="mod">
          <ac:chgData name="Sarah McGee" userId="c47e0f3e-013e-4d95-ae2d-f3fcb4f9def7" providerId="ADAL" clId="{2193DEF0-5C9B-4455-8E73-F86141508551}" dt="2020-12-15T11:33:33.723" v="3088" actId="1076"/>
          <ac:picMkLst>
            <pc:docMk/>
            <pc:sldMk cId="3050670762" sldId="2076136334"/>
            <ac:picMk id="8" creationId="{CFF5F6CB-2CF8-4D0B-9098-4BC6E790F19F}"/>
          </ac:picMkLst>
        </pc:picChg>
        <pc:picChg chg="mod">
          <ac:chgData name="Sarah McGee" userId="c47e0f3e-013e-4d95-ae2d-f3fcb4f9def7" providerId="ADAL" clId="{2193DEF0-5C9B-4455-8E73-F86141508551}" dt="2020-12-15T11:33:33.723" v="3088" actId="1076"/>
          <ac:picMkLst>
            <pc:docMk/>
            <pc:sldMk cId="3050670762" sldId="2076136334"/>
            <ac:picMk id="10" creationId="{EE142A3B-A80A-457B-9400-01F197B80CB2}"/>
          </ac:picMkLst>
        </pc:picChg>
        <pc:picChg chg="mod">
          <ac:chgData name="Sarah McGee" userId="c47e0f3e-013e-4d95-ae2d-f3fcb4f9def7" providerId="ADAL" clId="{2193DEF0-5C9B-4455-8E73-F86141508551}" dt="2020-12-15T11:33:33.723" v="3088" actId="1076"/>
          <ac:picMkLst>
            <pc:docMk/>
            <pc:sldMk cId="3050670762" sldId="2076136334"/>
            <ac:picMk id="11" creationId="{3F64009D-3F4F-4493-A0B3-69ABC7A7A664}"/>
          </ac:picMkLst>
        </pc:picChg>
        <pc:picChg chg="mod">
          <ac:chgData name="Sarah McGee" userId="c47e0f3e-013e-4d95-ae2d-f3fcb4f9def7" providerId="ADAL" clId="{2193DEF0-5C9B-4455-8E73-F86141508551}" dt="2020-12-15T11:33:33.723" v="3088" actId="1076"/>
          <ac:picMkLst>
            <pc:docMk/>
            <pc:sldMk cId="3050670762" sldId="2076136334"/>
            <ac:picMk id="63" creationId="{E9E846D6-DA28-4E16-9B6D-EFA616AF2912}"/>
          </ac:picMkLst>
        </pc:picChg>
        <pc:picChg chg="mod">
          <ac:chgData name="Sarah McGee" userId="c47e0f3e-013e-4d95-ae2d-f3fcb4f9def7" providerId="ADAL" clId="{2193DEF0-5C9B-4455-8E73-F86141508551}" dt="2020-12-15T11:33:33.723" v="3088" actId="1076"/>
          <ac:picMkLst>
            <pc:docMk/>
            <pc:sldMk cId="3050670762" sldId="2076136334"/>
            <ac:picMk id="64" creationId="{7BBF4D64-B457-4935-9FAE-E01793046E25}"/>
          </ac:picMkLst>
        </pc:picChg>
        <pc:picChg chg="mod">
          <ac:chgData name="Sarah McGee" userId="c47e0f3e-013e-4d95-ae2d-f3fcb4f9def7" providerId="ADAL" clId="{2193DEF0-5C9B-4455-8E73-F86141508551}" dt="2020-12-15T11:33:33.723" v="3088" actId="1076"/>
          <ac:picMkLst>
            <pc:docMk/>
            <pc:sldMk cId="3050670762" sldId="2076136334"/>
            <ac:picMk id="67" creationId="{546D283F-7373-42A6-A05D-B894EC972270}"/>
          </ac:picMkLst>
        </pc:picChg>
        <pc:picChg chg="mod">
          <ac:chgData name="Sarah McGee" userId="c47e0f3e-013e-4d95-ae2d-f3fcb4f9def7" providerId="ADAL" clId="{2193DEF0-5C9B-4455-8E73-F86141508551}" dt="2020-12-15T11:33:33.723" v="3088" actId="1076"/>
          <ac:picMkLst>
            <pc:docMk/>
            <pc:sldMk cId="3050670762" sldId="2076136334"/>
            <ac:picMk id="70" creationId="{12F688BC-A8F9-4F4A-B6D4-1991441279C6}"/>
          </ac:picMkLst>
        </pc:picChg>
        <pc:picChg chg="mod">
          <ac:chgData name="Sarah McGee" userId="c47e0f3e-013e-4d95-ae2d-f3fcb4f9def7" providerId="ADAL" clId="{2193DEF0-5C9B-4455-8E73-F86141508551}" dt="2020-12-15T11:33:33.723" v="3088" actId="1076"/>
          <ac:picMkLst>
            <pc:docMk/>
            <pc:sldMk cId="3050670762" sldId="2076136334"/>
            <ac:picMk id="72" creationId="{AF4382C4-3E68-47D0-A143-71F6BBB72466}"/>
          </ac:picMkLst>
        </pc:picChg>
        <pc:picChg chg="mod">
          <ac:chgData name="Sarah McGee" userId="c47e0f3e-013e-4d95-ae2d-f3fcb4f9def7" providerId="ADAL" clId="{2193DEF0-5C9B-4455-8E73-F86141508551}" dt="2020-12-15T11:33:33.723" v="3088" actId="1076"/>
          <ac:picMkLst>
            <pc:docMk/>
            <pc:sldMk cId="3050670762" sldId="2076136334"/>
            <ac:picMk id="74" creationId="{B62EE6AD-78CA-4227-8CF2-44869BA29D9E}"/>
          </ac:picMkLst>
        </pc:picChg>
      </pc:sldChg>
      <pc:sldChg chg="delSp add del mod">
        <pc:chgData name="Sarah McGee" userId="c47e0f3e-013e-4d95-ae2d-f3fcb4f9def7" providerId="ADAL" clId="{2193DEF0-5C9B-4455-8E73-F86141508551}" dt="2020-12-15T11:23:55.249" v="2974" actId="47"/>
        <pc:sldMkLst>
          <pc:docMk/>
          <pc:sldMk cId="3926629547" sldId="2076136334"/>
        </pc:sldMkLst>
        <pc:spChg chg="del">
          <ac:chgData name="Sarah McGee" userId="c47e0f3e-013e-4d95-ae2d-f3fcb4f9def7" providerId="ADAL" clId="{2193DEF0-5C9B-4455-8E73-F86141508551}" dt="2020-12-15T11:23:53.800" v="2973" actId="478"/>
          <ac:spMkLst>
            <pc:docMk/>
            <pc:sldMk cId="3926629547" sldId="2076136334"/>
            <ac:spMk id="3" creationId="{23C7C0D3-C164-460D-A0FE-9422DF14A09C}"/>
          </ac:spMkLst>
        </pc:spChg>
      </pc:sldChg>
      <pc:sldChg chg="add del">
        <pc:chgData name="Sarah McGee" userId="c47e0f3e-013e-4d95-ae2d-f3fcb4f9def7" providerId="ADAL" clId="{2193DEF0-5C9B-4455-8E73-F86141508551}" dt="2020-12-15T11:33:01.369" v="3083" actId="47"/>
        <pc:sldMkLst>
          <pc:docMk/>
          <pc:sldMk cId="1056674734" sldId="2076136335"/>
        </pc:sldMkLst>
      </pc:sldChg>
      <pc:sldChg chg="add">
        <pc:chgData name="Sarah McGee" userId="c47e0f3e-013e-4d95-ae2d-f3fcb4f9def7" providerId="ADAL" clId="{2193DEF0-5C9B-4455-8E73-F86141508551}" dt="2020-12-15T11:33:55.119" v="3091" actId="22"/>
        <pc:sldMkLst>
          <pc:docMk/>
          <pc:sldMk cId="2190213805" sldId="2076136335"/>
        </pc:sldMkLst>
      </pc:sldChg>
      <pc:sldChg chg="delSp add del mod">
        <pc:chgData name="Sarah McGee" userId="c47e0f3e-013e-4d95-ae2d-f3fcb4f9def7" providerId="ADAL" clId="{2193DEF0-5C9B-4455-8E73-F86141508551}" dt="2020-12-15T11:41:53.711" v="3254" actId="47"/>
        <pc:sldMkLst>
          <pc:docMk/>
          <pc:sldMk cId="299121862" sldId="2076136336"/>
        </pc:sldMkLst>
        <pc:spChg chg="topLvl">
          <ac:chgData name="Sarah McGee" userId="c47e0f3e-013e-4d95-ae2d-f3fcb4f9def7" providerId="ADAL" clId="{2193DEF0-5C9B-4455-8E73-F86141508551}" dt="2020-12-15T11:35:57.533" v="3118" actId="165"/>
          <ac:spMkLst>
            <pc:docMk/>
            <pc:sldMk cId="299121862" sldId="2076136336"/>
            <ac:spMk id="71" creationId="{A723E03A-84AF-479E-8A40-935C1396DEE0}"/>
          </ac:spMkLst>
        </pc:spChg>
        <pc:spChg chg="topLvl">
          <ac:chgData name="Sarah McGee" userId="c47e0f3e-013e-4d95-ae2d-f3fcb4f9def7" providerId="ADAL" clId="{2193DEF0-5C9B-4455-8E73-F86141508551}" dt="2020-12-15T11:35:57.533" v="3118" actId="165"/>
          <ac:spMkLst>
            <pc:docMk/>
            <pc:sldMk cId="299121862" sldId="2076136336"/>
            <ac:spMk id="72" creationId="{D702CD44-5B77-4383-B327-AE729DFEB314}"/>
          </ac:spMkLst>
        </pc:spChg>
        <pc:grpChg chg="del">
          <ac:chgData name="Sarah McGee" userId="c47e0f3e-013e-4d95-ae2d-f3fcb4f9def7" providerId="ADAL" clId="{2193DEF0-5C9B-4455-8E73-F86141508551}" dt="2020-12-15T11:35:57.533" v="3118" actId="165"/>
          <ac:grpSpMkLst>
            <pc:docMk/>
            <pc:sldMk cId="299121862" sldId="2076136336"/>
            <ac:grpSpMk id="69" creationId="{B61A6ED7-450A-48EC-9B4F-937F123EBACE}"/>
          </ac:grpSpMkLst>
        </pc:grpChg>
        <pc:picChg chg="topLvl">
          <ac:chgData name="Sarah McGee" userId="c47e0f3e-013e-4d95-ae2d-f3fcb4f9def7" providerId="ADAL" clId="{2193DEF0-5C9B-4455-8E73-F86141508551}" dt="2020-12-15T11:35:57.533" v="3118" actId="165"/>
          <ac:picMkLst>
            <pc:docMk/>
            <pc:sldMk cId="299121862" sldId="2076136336"/>
            <ac:picMk id="70" creationId="{8436BF28-B762-4703-8470-A71762B6C4FE}"/>
          </ac:picMkLst>
        </pc:picChg>
      </pc:sldChg>
      <pc:sldChg chg="addSp delSp modSp add mod">
        <pc:chgData name="Sarah McGee" userId="c47e0f3e-013e-4d95-ae2d-f3fcb4f9def7" providerId="ADAL" clId="{2193DEF0-5C9B-4455-8E73-F86141508551}" dt="2020-12-15T11:56:18.288" v="3423" actId="1076"/>
        <pc:sldMkLst>
          <pc:docMk/>
          <pc:sldMk cId="1846195735" sldId="2076136336"/>
        </pc:sldMkLst>
        <pc:spChg chg="mod">
          <ac:chgData name="Sarah McGee" userId="c47e0f3e-013e-4d95-ae2d-f3fcb4f9def7" providerId="ADAL" clId="{2193DEF0-5C9B-4455-8E73-F86141508551}" dt="2020-12-15T11:47:51.007" v="3357" actId="207"/>
          <ac:spMkLst>
            <pc:docMk/>
            <pc:sldMk cId="1846195735" sldId="2076136336"/>
            <ac:spMk id="2" creationId="{B85A9100-B835-453D-9BF3-F3B398ADC615}"/>
          </ac:spMkLst>
        </pc:spChg>
        <pc:spChg chg="add del mod">
          <ac:chgData name="Sarah McGee" userId="c47e0f3e-013e-4d95-ae2d-f3fcb4f9def7" providerId="ADAL" clId="{2193DEF0-5C9B-4455-8E73-F86141508551}" dt="2020-12-15T11:51:26.643" v="3386" actId="478"/>
          <ac:spMkLst>
            <pc:docMk/>
            <pc:sldMk cId="1846195735" sldId="2076136336"/>
            <ac:spMk id="3" creationId="{16058B0E-DF5D-4F06-90C1-950E6A4C05DA}"/>
          </ac:spMkLst>
        </pc:spChg>
        <pc:spChg chg="add del mod">
          <ac:chgData name="Sarah McGee" userId="c47e0f3e-013e-4d95-ae2d-f3fcb4f9def7" providerId="ADAL" clId="{2193DEF0-5C9B-4455-8E73-F86141508551}" dt="2020-12-15T11:53:10.646" v="3400" actId="478"/>
          <ac:spMkLst>
            <pc:docMk/>
            <pc:sldMk cId="1846195735" sldId="2076136336"/>
            <ac:spMk id="4" creationId="{F274900D-2CE5-4619-A611-94D029234E38}"/>
          </ac:spMkLst>
        </pc:spChg>
        <pc:spChg chg="add del mod">
          <ac:chgData name="Sarah McGee" userId="c47e0f3e-013e-4d95-ae2d-f3fcb4f9def7" providerId="ADAL" clId="{2193DEF0-5C9B-4455-8E73-F86141508551}" dt="2020-12-15T11:53:12.351" v="3401" actId="478"/>
          <ac:spMkLst>
            <pc:docMk/>
            <pc:sldMk cId="1846195735" sldId="2076136336"/>
            <ac:spMk id="5" creationId="{6ACA222D-412C-43B0-BD1D-7FFAED16D56A}"/>
          </ac:spMkLst>
        </pc:spChg>
        <pc:spChg chg="add del mod">
          <ac:chgData name="Sarah McGee" userId="c47e0f3e-013e-4d95-ae2d-f3fcb4f9def7" providerId="ADAL" clId="{2193DEF0-5C9B-4455-8E73-F86141508551}" dt="2020-12-15T11:52:38.249" v="3395" actId="478"/>
          <ac:spMkLst>
            <pc:docMk/>
            <pc:sldMk cId="1846195735" sldId="2076136336"/>
            <ac:spMk id="9" creationId="{18D029BF-3D83-47CB-AD02-C22D7E7D4342}"/>
          </ac:spMkLst>
        </pc:spChg>
        <pc:spChg chg="add mod">
          <ac:chgData name="Sarah McGee" userId="c47e0f3e-013e-4d95-ae2d-f3fcb4f9def7" providerId="ADAL" clId="{2193DEF0-5C9B-4455-8E73-F86141508551}" dt="2020-12-15T11:54:27.594" v="3407" actId="1076"/>
          <ac:spMkLst>
            <pc:docMk/>
            <pc:sldMk cId="1846195735" sldId="2076136336"/>
            <ac:spMk id="12" creationId="{9F99E885-2C8A-453A-BEB5-39F6A49A431E}"/>
          </ac:spMkLst>
        </pc:spChg>
        <pc:spChg chg="add mod">
          <ac:chgData name="Sarah McGee" userId="c47e0f3e-013e-4d95-ae2d-f3fcb4f9def7" providerId="ADAL" clId="{2193DEF0-5C9B-4455-8E73-F86141508551}" dt="2020-12-15T11:54:27.594" v="3407" actId="1076"/>
          <ac:spMkLst>
            <pc:docMk/>
            <pc:sldMk cId="1846195735" sldId="2076136336"/>
            <ac:spMk id="13" creationId="{C5A20C9F-E5D2-4438-8671-256537F6D47C}"/>
          </ac:spMkLst>
        </pc:spChg>
        <pc:spChg chg="add mod">
          <ac:chgData name="Sarah McGee" userId="c47e0f3e-013e-4d95-ae2d-f3fcb4f9def7" providerId="ADAL" clId="{2193DEF0-5C9B-4455-8E73-F86141508551}" dt="2020-12-15T11:54:14.354" v="3406" actId="1076"/>
          <ac:spMkLst>
            <pc:docMk/>
            <pc:sldMk cId="1846195735" sldId="2076136336"/>
            <ac:spMk id="14" creationId="{F29C7EFF-D45E-44C3-A547-8A08B1B9E2B7}"/>
          </ac:spMkLst>
        </pc:spChg>
        <pc:spChg chg="add mod">
          <ac:chgData name="Sarah McGee" userId="c47e0f3e-013e-4d95-ae2d-f3fcb4f9def7" providerId="ADAL" clId="{2193DEF0-5C9B-4455-8E73-F86141508551}" dt="2020-12-15T11:54:37.388" v="3408"/>
          <ac:spMkLst>
            <pc:docMk/>
            <pc:sldMk cId="1846195735" sldId="2076136336"/>
            <ac:spMk id="15" creationId="{754B6357-22CC-4EF4-BF5F-B5347E4D594F}"/>
          </ac:spMkLst>
        </pc:spChg>
        <pc:spChg chg="add mod">
          <ac:chgData name="Sarah McGee" userId="c47e0f3e-013e-4d95-ae2d-f3fcb4f9def7" providerId="ADAL" clId="{2193DEF0-5C9B-4455-8E73-F86141508551}" dt="2020-12-15T11:53:56.828" v="3405" actId="1076"/>
          <ac:spMkLst>
            <pc:docMk/>
            <pc:sldMk cId="1846195735" sldId="2076136336"/>
            <ac:spMk id="16" creationId="{C58BB68B-682C-4E18-A04C-381BABD8E04E}"/>
          </ac:spMkLst>
        </pc:spChg>
        <pc:spChg chg="add mod">
          <ac:chgData name="Sarah McGee" userId="c47e0f3e-013e-4d95-ae2d-f3fcb4f9def7" providerId="ADAL" clId="{2193DEF0-5C9B-4455-8E73-F86141508551}" dt="2020-12-15T11:54:58.780" v="3412" actId="14100"/>
          <ac:spMkLst>
            <pc:docMk/>
            <pc:sldMk cId="1846195735" sldId="2076136336"/>
            <ac:spMk id="17" creationId="{2D28BBAA-25D3-402B-9D4E-E1C5F9D48340}"/>
          </ac:spMkLst>
        </pc:spChg>
        <pc:spChg chg="add mod">
          <ac:chgData name="Sarah McGee" userId="c47e0f3e-013e-4d95-ae2d-f3fcb4f9def7" providerId="ADAL" clId="{2193DEF0-5C9B-4455-8E73-F86141508551}" dt="2020-12-15T11:55:22.926" v="3416" actId="1076"/>
          <ac:spMkLst>
            <pc:docMk/>
            <pc:sldMk cId="1846195735" sldId="2076136336"/>
            <ac:spMk id="18" creationId="{44BEEA2E-E281-4FDF-B8D4-8D78A0687F3B}"/>
          </ac:spMkLst>
        </pc:spChg>
        <pc:spChg chg="mod">
          <ac:chgData name="Sarah McGee" userId="c47e0f3e-013e-4d95-ae2d-f3fcb4f9def7" providerId="ADAL" clId="{2193DEF0-5C9B-4455-8E73-F86141508551}" dt="2020-12-15T11:56:01.238" v="3421" actId="122"/>
          <ac:spMkLst>
            <pc:docMk/>
            <pc:sldMk cId="1846195735" sldId="2076136336"/>
            <ac:spMk id="76" creationId="{24F91A42-8A49-4E81-BB77-73FB1107ED08}"/>
          </ac:spMkLst>
        </pc:spChg>
        <pc:spChg chg="mod">
          <ac:chgData name="Sarah McGee" userId="c47e0f3e-013e-4d95-ae2d-f3fcb4f9def7" providerId="ADAL" clId="{2193DEF0-5C9B-4455-8E73-F86141508551}" dt="2020-12-15T11:55:33.627" v="3417"/>
          <ac:spMkLst>
            <pc:docMk/>
            <pc:sldMk cId="1846195735" sldId="2076136336"/>
            <ac:spMk id="77" creationId="{787E2B02-40E1-4473-8944-F1396BE0FB09}"/>
          </ac:spMkLst>
        </pc:spChg>
        <pc:grpChg chg="add mod">
          <ac:chgData name="Sarah McGee" userId="c47e0f3e-013e-4d95-ae2d-f3fcb4f9def7" providerId="ADAL" clId="{2193DEF0-5C9B-4455-8E73-F86141508551}" dt="2020-12-15T11:56:18.288" v="3423" actId="1076"/>
          <ac:grpSpMkLst>
            <pc:docMk/>
            <pc:sldMk cId="1846195735" sldId="2076136336"/>
            <ac:grpSpMk id="75" creationId="{16A9211F-3EF4-44A3-AAA7-C6A80FF417A5}"/>
          </ac:grpSpMkLst>
        </pc:grpChg>
      </pc:sldChg>
      <pc:sldChg chg="addSp delSp modSp add del mod addAnim delAnim modAnim modNotesTx">
        <pc:chgData name="Sarah McGee" userId="c47e0f3e-013e-4d95-ae2d-f3fcb4f9def7" providerId="ADAL" clId="{2193DEF0-5C9B-4455-8E73-F86141508551}" dt="2020-12-15T12:11:46.850" v="3773" actId="47"/>
        <pc:sldMkLst>
          <pc:docMk/>
          <pc:sldMk cId="1301587463" sldId="2076136337"/>
        </pc:sldMkLst>
        <pc:spChg chg="del">
          <ac:chgData name="Sarah McGee" userId="c47e0f3e-013e-4d95-ae2d-f3fcb4f9def7" providerId="ADAL" clId="{2193DEF0-5C9B-4455-8E73-F86141508551}" dt="2020-12-15T12:01:19.304" v="3509" actId="478"/>
          <ac:spMkLst>
            <pc:docMk/>
            <pc:sldMk cId="1301587463" sldId="2076136337"/>
            <ac:spMk id="3" creationId="{3AAC23E0-CA78-4472-B6AA-03089F383FB2}"/>
          </ac:spMkLst>
        </pc:spChg>
        <pc:spChg chg="add del mod">
          <ac:chgData name="Sarah McGee" userId="c47e0f3e-013e-4d95-ae2d-f3fcb4f9def7" providerId="ADAL" clId="{2193DEF0-5C9B-4455-8E73-F86141508551}" dt="2020-12-15T12:01:21.013" v="3510" actId="478"/>
          <ac:spMkLst>
            <pc:docMk/>
            <pc:sldMk cId="1301587463" sldId="2076136337"/>
            <ac:spMk id="4" creationId="{ACD2ECF5-5C8A-49FF-9479-B3922029BCE0}"/>
          </ac:spMkLst>
        </pc:spChg>
        <pc:spChg chg="add del mod">
          <ac:chgData name="Sarah McGee" userId="c47e0f3e-013e-4d95-ae2d-f3fcb4f9def7" providerId="ADAL" clId="{2193DEF0-5C9B-4455-8E73-F86141508551}" dt="2020-12-15T12:05:47.166" v="3662" actId="478"/>
          <ac:spMkLst>
            <pc:docMk/>
            <pc:sldMk cId="1301587463" sldId="2076136337"/>
            <ac:spMk id="6" creationId="{3625C96E-00A5-4B1C-A9D2-E8492EBCEEC0}"/>
          </ac:spMkLst>
        </pc:spChg>
        <pc:spChg chg="add del mod">
          <ac:chgData name="Sarah McGee" userId="c47e0f3e-013e-4d95-ae2d-f3fcb4f9def7" providerId="ADAL" clId="{2193DEF0-5C9B-4455-8E73-F86141508551}" dt="2020-12-15T12:05:54.503" v="3664" actId="478"/>
          <ac:spMkLst>
            <pc:docMk/>
            <pc:sldMk cId="1301587463" sldId="2076136337"/>
            <ac:spMk id="7" creationId="{BDFBCFCF-3DF2-44A6-B0DD-B716A37D2381}"/>
          </ac:spMkLst>
        </pc:spChg>
        <pc:spChg chg="add del mod">
          <ac:chgData name="Sarah McGee" userId="c47e0f3e-013e-4d95-ae2d-f3fcb4f9def7" providerId="ADAL" clId="{2193DEF0-5C9B-4455-8E73-F86141508551}" dt="2020-12-15T12:05:47.166" v="3662" actId="478"/>
          <ac:spMkLst>
            <pc:docMk/>
            <pc:sldMk cId="1301587463" sldId="2076136337"/>
            <ac:spMk id="9" creationId="{E2892371-5E2A-460F-BEC4-DA12C6CB2B68}"/>
          </ac:spMkLst>
        </pc:spChg>
        <pc:spChg chg="add del mod">
          <ac:chgData name="Sarah McGee" userId="c47e0f3e-013e-4d95-ae2d-f3fcb4f9def7" providerId="ADAL" clId="{2193DEF0-5C9B-4455-8E73-F86141508551}" dt="2020-12-15T12:05:41.228" v="3661"/>
          <ac:spMkLst>
            <pc:docMk/>
            <pc:sldMk cId="1301587463" sldId="2076136337"/>
            <ac:spMk id="10" creationId="{A74A21D7-5D1E-4F63-8A5A-C83CD517A382}"/>
          </ac:spMkLst>
        </pc:spChg>
      </pc:sldChg>
      <pc:sldChg chg="addSp delSp modSp add mod delAnim modAnim modNotesTx">
        <pc:chgData name="Sarah McGee" userId="c47e0f3e-013e-4d95-ae2d-f3fcb4f9def7" providerId="ADAL" clId="{2193DEF0-5C9B-4455-8E73-F86141508551}" dt="2020-12-15T12:11:40.935" v="3771" actId="20577"/>
        <pc:sldMkLst>
          <pc:docMk/>
          <pc:sldMk cId="2930613531" sldId="2076136338"/>
        </pc:sldMkLst>
        <pc:spChg chg="add del mod">
          <ac:chgData name="Sarah McGee" userId="c47e0f3e-013e-4d95-ae2d-f3fcb4f9def7" providerId="ADAL" clId="{2193DEF0-5C9B-4455-8E73-F86141508551}" dt="2020-12-15T12:10:28.802" v="3755" actId="478"/>
          <ac:spMkLst>
            <pc:docMk/>
            <pc:sldMk cId="2930613531" sldId="2076136338"/>
            <ac:spMk id="4" creationId="{3428C022-9D7D-46A2-84A6-8F12F2089977}"/>
          </ac:spMkLst>
        </pc:spChg>
        <pc:spChg chg="add mod">
          <ac:chgData name="Sarah McGee" userId="c47e0f3e-013e-4d95-ae2d-f3fcb4f9def7" providerId="ADAL" clId="{2193DEF0-5C9B-4455-8E73-F86141508551}" dt="2020-12-15T12:11:10.582" v="3760" actId="1076"/>
          <ac:spMkLst>
            <pc:docMk/>
            <pc:sldMk cId="2930613531" sldId="2076136338"/>
            <ac:spMk id="5" creationId="{81A38CED-6BCA-4B3F-A679-780261ADC075}"/>
          </ac:spMkLst>
        </pc:spChg>
        <pc:spChg chg="del mod">
          <ac:chgData name="Sarah McGee" userId="c47e0f3e-013e-4d95-ae2d-f3fcb4f9def7" providerId="ADAL" clId="{2193DEF0-5C9B-4455-8E73-F86141508551}" dt="2020-12-15T12:07:33.508" v="3704" actId="478"/>
          <ac:spMkLst>
            <pc:docMk/>
            <pc:sldMk cId="2930613531" sldId="2076136338"/>
            <ac:spMk id="20" creationId="{D1A7247E-6D3A-4709-AE3B-FAC1D36B965F}"/>
          </ac:spMkLst>
        </pc:spChg>
        <pc:spChg chg="add mod">
          <ac:chgData name="Sarah McGee" userId="c47e0f3e-013e-4d95-ae2d-f3fcb4f9def7" providerId="ADAL" clId="{2193DEF0-5C9B-4455-8E73-F86141508551}" dt="2020-12-15T12:10:35.155" v="3756" actId="1076"/>
          <ac:spMkLst>
            <pc:docMk/>
            <pc:sldMk cId="2930613531" sldId="2076136338"/>
            <ac:spMk id="21" creationId="{5557D753-9836-48EE-8FBE-56535666ED21}"/>
          </ac:spMkLst>
        </pc:spChg>
        <pc:spChg chg="add mod">
          <ac:chgData name="Sarah McGee" userId="c47e0f3e-013e-4d95-ae2d-f3fcb4f9def7" providerId="ADAL" clId="{2193DEF0-5C9B-4455-8E73-F86141508551}" dt="2020-12-15T12:11:38.648" v="3770" actId="1076"/>
          <ac:spMkLst>
            <pc:docMk/>
            <pc:sldMk cId="2930613531" sldId="2076136338"/>
            <ac:spMk id="25" creationId="{A9DFB6E8-91CD-458A-8FD2-9020E028808E}"/>
          </ac:spMkLst>
        </pc:spChg>
        <pc:spChg chg="del">
          <ac:chgData name="Sarah McGee" userId="c47e0f3e-013e-4d95-ae2d-f3fcb4f9def7" providerId="ADAL" clId="{2193DEF0-5C9B-4455-8E73-F86141508551}" dt="2020-12-15T12:06:57.424" v="3692" actId="478"/>
          <ac:spMkLst>
            <pc:docMk/>
            <pc:sldMk cId="2930613531" sldId="2076136338"/>
            <ac:spMk id="34" creationId="{65B9E4B9-BFA2-4C05-A327-546D88AF2E25}"/>
          </ac:spMkLst>
        </pc:spChg>
        <pc:spChg chg="del">
          <ac:chgData name="Sarah McGee" userId="c47e0f3e-013e-4d95-ae2d-f3fcb4f9def7" providerId="ADAL" clId="{2193DEF0-5C9B-4455-8E73-F86141508551}" dt="2020-12-15T12:06:57.424" v="3692" actId="478"/>
          <ac:spMkLst>
            <pc:docMk/>
            <pc:sldMk cId="2930613531" sldId="2076136338"/>
            <ac:spMk id="40" creationId="{EF9C4E0F-D54C-43B9-B0B8-C551CBD57B6A}"/>
          </ac:spMkLst>
        </pc:spChg>
        <pc:spChg chg="del">
          <ac:chgData name="Sarah McGee" userId="c47e0f3e-013e-4d95-ae2d-f3fcb4f9def7" providerId="ADAL" clId="{2193DEF0-5C9B-4455-8E73-F86141508551}" dt="2020-12-15T12:06:57.424" v="3692" actId="478"/>
          <ac:spMkLst>
            <pc:docMk/>
            <pc:sldMk cId="2930613531" sldId="2076136338"/>
            <ac:spMk id="41" creationId="{CFD3DA98-05B5-41B9-AF6C-2C580B811AD9}"/>
          </ac:spMkLst>
        </pc:spChg>
        <pc:spChg chg="del">
          <ac:chgData name="Sarah McGee" userId="c47e0f3e-013e-4d95-ae2d-f3fcb4f9def7" providerId="ADAL" clId="{2193DEF0-5C9B-4455-8E73-F86141508551}" dt="2020-12-15T12:06:57.424" v="3692" actId="478"/>
          <ac:spMkLst>
            <pc:docMk/>
            <pc:sldMk cId="2930613531" sldId="2076136338"/>
            <ac:spMk id="43" creationId="{E0BA4BAF-7830-4ED6-9C2B-849FF4341418}"/>
          </ac:spMkLst>
        </pc:spChg>
        <pc:spChg chg="del">
          <ac:chgData name="Sarah McGee" userId="c47e0f3e-013e-4d95-ae2d-f3fcb4f9def7" providerId="ADAL" clId="{2193DEF0-5C9B-4455-8E73-F86141508551}" dt="2020-12-15T12:06:57.424" v="3692" actId="478"/>
          <ac:spMkLst>
            <pc:docMk/>
            <pc:sldMk cId="2930613531" sldId="2076136338"/>
            <ac:spMk id="45" creationId="{21A4273E-0E51-403B-B5FE-48E122F710D9}"/>
          </ac:spMkLst>
        </pc:spChg>
        <pc:spChg chg="del">
          <ac:chgData name="Sarah McGee" userId="c47e0f3e-013e-4d95-ae2d-f3fcb4f9def7" providerId="ADAL" clId="{2193DEF0-5C9B-4455-8E73-F86141508551}" dt="2020-12-15T12:06:57.424" v="3692" actId="478"/>
          <ac:spMkLst>
            <pc:docMk/>
            <pc:sldMk cId="2930613531" sldId="2076136338"/>
            <ac:spMk id="47" creationId="{1DE26D9F-4DB2-48CF-8B98-CAD1368C91A1}"/>
          </ac:spMkLst>
        </pc:spChg>
        <pc:spChg chg="del">
          <ac:chgData name="Sarah McGee" userId="c47e0f3e-013e-4d95-ae2d-f3fcb4f9def7" providerId="ADAL" clId="{2193DEF0-5C9B-4455-8E73-F86141508551}" dt="2020-12-15T12:06:57.424" v="3692" actId="478"/>
          <ac:spMkLst>
            <pc:docMk/>
            <pc:sldMk cId="2930613531" sldId="2076136338"/>
            <ac:spMk id="49" creationId="{B2ED76E4-00B6-4157-A97D-C2DB6093982A}"/>
          </ac:spMkLst>
        </pc:spChg>
        <pc:spChg chg="del">
          <ac:chgData name="Sarah McGee" userId="c47e0f3e-013e-4d95-ae2d-f3fcb4f9def7" providerId="ADAL" clId="{2193DEF0-5C9B-4455-8E73-F86141508551}" dt="2020-12-15T12:06:57.424" v="3692" actId="478"/>
          <ac:spMkLst>
            <pc:docMk/>
            <pc:sldMk cId="2930613531" sldId="2076136338"/>
            <ac:spMk id="51" creationId="{3BAC3881-050D-4869-9E9D-DA152E952292}"/>
          </ac:spMkLst>
        </pc:spChg>
        <pc:spChg chg="del">
          <ac:chgData name="Sarah McGee" userId="c47e0f3e-013e-4d95-ae2d-f3fcb4f9def7" providerId="ADAL" clId="{2193DEF0-5C9B-4455-8E73-F86141508551}" dt="2020-12-15T12:06:57.424" v="3692" actId="478"/>
          <ac:spMkLst>
            <pc:docMk/>
            <pc:sldMk cId="2930613531" sldId="2076136338"/>
            <ac:spMk id="55" creationId="{C601D337-DFF3-463D-AF73-707C5229895E}"/>
          </ac:spMkLst>
        </pc:spChg>
        <pc:spChg chg="del">
          <ac:chgData name="Sarah McGee" userId="c47e0f3e-013e-4d95-ae2d-f3fcb4f9def7" providerId="ADAL" clId="{2193DEF0-5C9B-4455-8E73-F86141508551}" dt="2020-12-15T12:06:57.424" v="3692" actId="478"/>
          <ac:spMkLst>
            <pc:docMk/>
            <pc:sldMk cId="2930613531" sldId="2076136338"/>
            <ac:spMk id="59" creationId="{4B7E0D1D-1A58-46C5-9FEF-0BD3CCE43085}"/>
          </ac:spMkLst>
        </pc:spChg>
        <pc:spChg chg="del">
          <ac:chgData name="Sarah McGee" userId="c47e0f3e-013e-4d95-ae2d-f3fcb4f9def7" providerId="ADAL" clId="{2193DEF0-5C9B-4455-8E73-F86141508551}" dt="2020-12-15T12:06:57.424" v="3692" actId="478"/>
          <ac:spMkLst>
            <pc:docMk/>
            <pc:sldMk cId="2930613531" sldId="2076136338"/>
            <ac:spMk id="61" creationId="{1BD4E698-5CF3-4D6C-B2F4-CFE734DDE1C9}"/>
          </ac:spMkLst>
        </pc:spChg>
        <pc:spChg chg="del">
          <ac:chgData name="Sarah McGee" userId="c47e0f3e-013e-4d95-ae2d-f3fcb4f9def7" providerId="ADAL" clId="{2193DEF0-5C9B-4455-8E73-F86141508551}" dt="2020-12-15T12:06:57.424" v="3692" actId="478"/>
          <ac:spMkLst>
            <pc:docMk/>
            <pc:sldMk cId="2930613531" sldId="2076136338"/>
            <ac:spMk id="63" creationId="{2D71FCAA-60D0-4EDC-A8A5-EBA2F8D89F9B}"/>
          </ac:spMkLst>
        </pc:spChg>
        <pc:spChg chg="del">
          <ac:chgData name="Sarah McGee" userId="c47e0f3e-013e-4d95-ae2d-f3fcb4f9def7" providerId="ADAL" clId="{2193DEF0-5C9B-4455-8E73-F86141508551}" dt="2020-12-15T12:06:57.424" v="3692" actId="478"/>
          <ac:spMkLst>
            <pc:docMk/>
            <pc:sldMk cId="2930613531" sldId="2076136338"/>
            <ac:spMk id="65" creationId="{C2C3CF93-FF27-4160-9F56-286264D8A433}"/>
          </ac:spMkLst>
        </pc:spChg>
        <pc:spChg chg="del">
          <ac:chgData name="Sarah McGee" userId="c47e0f3e-013e-4d95-ae2d-f3fcb4f9def7" providerId="ADAL" clId="{2193DEF0-5C9B-4455-8E73-F86141508551}" dt="2020-12-15T12:06:57.424" v="3692" actId="478"/>
          <ac:spMkLst>
            <pc:docMk/>
            <pc:sldMk cId="2930613531" sldId="2076136338"/>
            <ac:spMk id="67" creationId="{EC9490F0-EA8D-4AD5-A86A-AE4187E7E90A}"/>
          </ac:spMkLst>
        </pc:spChg>
        <pc:picChg chg="del">
          <ac:chgData name="Sarah McGee" userId="c47e0f3e-013e-4d95-ae2d-f3fcb4f9def7" providerId="ADAL" clId="{2193DEF0-5C9B-4455-8E73-F86141508551}" dt="2020-12-15T12:07:29.057" v="3703" actId="478"/>
          <ac:picMkLst>
            <pc:docMk/>
            <pc:sldMk cId="2930613531" sldId="2076136338"/>
            <ac:picMk id="2" creationId="{BE6A051E-6EC3-444A-9E16-02C2AEFDD327}"/>
          </ac:picMkLst>
        </pc:picChg>
        <pc:picChg chg="del">
          <ac:chgData name="Sarah McGee" userId="c47e0f3e-013e-4d95-ae2d-f3fcb4f9def7" providerId="ADAL" clId="{2193DEF0-5C9B-4455-8E73-F86141508551}" dt="2020-12-15T12:06:57.424" v="3692" actId="478"/>
          <ac:picMkLst>
            <pc:docMk/>
            <pc:sldMk cId="2930613531" sldId="2076136338"/>
            <ac:picMk id="69" creationId="{1E6B2AB8-DBDA-4949-AC94-DB884DCDA133}"/>
          </ac:picMkLst>
        </pc:picChg>
        <pc:cxnChg chg="add mod">
          <ac:chgData name="Sarah McGee" userId="c47e0f3e-013e-4d95-ae2d-f3fcb4f9def7" providerId="ADAL" clId="{2193DEF0-5C9B-4455-8E73-F86141508551}" dt="2020-12-15T12:11:30.332" v="3768" actId="14100"/>
          <ac:cxnSpMkLst>
            <pc:docMk/>
            <pc:sldMk cId="2930613531" sldId="2076136338"/>
            <ac:cxnSpMk id="8" creationId="{79EC68BA-D1E7-455C-85AC-7F35DA11250B}"/>
          </ac:cxnSpMkLst>
        </pc:cxnChg>
        <pc:cxnChg chg="add mod">
          <ac:chgData name="Sarah McGee" userId="c47e0f3e-013e-4d95-ae2d-f3fcb4f9def7" providerId="ADAL" clId="{2193DEF0-5C9B-4455-8E73-F86141508551}" dt="2020-12-15T12:11:10.582" v="3760" actId="1076"/>
          <ac:cxnSpMkLst>
            <pc:docMk/>
            <pc:sldMk cId="2930613531" sldId="2076136338"/>
            <ac:cxnSpMk id="10" creationId="{CA37B59A-F9E5-4769-BBB7-8884E955F4EF}"/>
          </ac:cxnSpMkLst>
        </pc:cxnChg>
      </pc:sldChg>
      <pc:sldMasterChg chg="add addSldLayout modSldLayout">
        <pc:chgData name="Sarah McGee" userId="c47e0f3e-013e-4d95-ae2d-f3fcb4f9def7" providerId="ADAL" clId="{2193DEF0-5C9B-4455-8E73-F86141508551}" dt="2020-12-15T11:32:08.514" v="3080" actId="22"/>
        <pc:sldMasterMkLst>
          <pc:docMk/>
          <pc:sldMasterMk cId="273624620" sldId="2147484661"/>
        </pc:sldMasterMkLst>
        <pc:sldLayoutChg chg="add">
          <pc:chgData name="Sarah McGee" userId="c47e0f3e-013e-4d95-ae2d-f3fcb4f9def7" providerId="ADAL" clId="{2193DEF0-5C9B-4455-8E73-F86141508551}" dt="2020-12-15T07:59:56.043" v="89" actId="22"/>
          <pc:sldLayoutMkLst>
            <pc:docMk/>
            <pc:sldMasterMk cId="273624620" sldId="2147484661"/>
            <pc:sldLayoutMk cId="1691438274" sldId="2147484662"/>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1910885120" sldId="2147484663"/>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754215720" sldId="2147484664"/>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3225289851" sldId="2147484665"/>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1746754688" sldId="2147484666"/>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3154632523" sldId="2147484667"/>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1094116090" sldId="2147484668"/>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1809510046" sldId="2147484669"/>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2117461777" sldId="2147484670"/>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810993133" sldId="2147484671"/>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338791311" sldId="2147484672"/>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4168859580" sldId="2147484673"/>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2044789868" sldId="2147484674"/>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1030917885" sldId="2147484675"/>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3583384513" sldId="2147484676"/>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2953337065" sldId="2147484677"/>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478855341" sldId="2147484678"/>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3293570703" sldId="2147484679"/>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1108601381" sldId="2147484680"/>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1082787297" sldId="2147484681"/>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3511483385" sldId="2147484682"/>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4006958641" sldId="2147484921"/>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518335039" sldId="2147484922"/>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1646499829" sldId="2147485137"/>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387297986" sldId="2147485166"/>
          </pc:sldLayoutMkLst>
        </pc:sldLayoutChg>
        <pc:sldLayoutChg chg="add">
          <pc:chgData name="Sarah McGee" userId="c47e0f3e-013e-4d95-ae2d-f3fcb4f9def7" providerId="ADAL" clId="{2193DEF0-5C9B-4455-8E73-F86141508551}" dt="2020-12-15T07:59:56.043" v="89" actId="22"/>
          <pc:sldLayoutMkLst>
            <pc:docMk/>
            <pc:sldMasterMk cId="273624620" sldId="2147484661"/>
            <pc:sldLayoutMk cId="45152530" sldId="2147485299"/>
          </pc:sldLayoutMkLst>
        </pc:sldLayoutChg>
        <pc:sldLayoutChg chg="add mod">
          <pc:chgData name="Sarah McGee" userId="c47e0f3e-013e-4d95-ae2d-f3fcb4f9def7" providerId="ADAL" clId="{2193DEF0-5C9B-4455-8E73-F86141508551}" dt="2020-12-15T11:32:08.514" v="3080" actId="22"/>
          <pc:sldLayoutMkLst>
            <pc:docMk/>
            <pc:sldMasterMk cId="273624620" sldId="2147484661"/>
            <pc:sldLayoutMk cId="3749337873" sldId="2147485300"/>
          </pc:sldLayoutMkLst>
        </pc:sldLayoutChg>
      </pc:sldMasterChg>
    </pc:docChg>
  </pc:docChgLst>
  <pc:docChgLst>
    <pc:chgData name="Sarah McGee" userId="c47e0f3e-013e-4d95-ae2d-f3fcb4f9def7" providerId="ADAL" clId="{EA1BCDE8-0DBA-4573-BEA1-207C420C051C}"/>
    <pc:docChg chg="modSld">
      <pc:chgData name="Sarah McGee" userId="c47e0f3e-013e-4d95-ae2d-f3fcb4f9def7" providerId="ADAL" clId="{EA1BCDE8-0DBA-4573-BEA1-207C420C051C}" dt="2020-12-15T17:49:54.774" v="15"/>
      <pc:docMkLst>
        <pc:docMk/>
      </pc:docMkLst>
      <pc:sldChg chg="modAnim">
        <pc:chgData name="Sarah McGee" userId="c47e0f3e-013e-4d95-ae2d-f3fcb4f9def7" providerId="ADAL" clId="{EA1BCDE8-0DBA-4573-BEA1-207C420C051C}" dt="2020-12-15T17:48:48.340" v="0"/>
        <pc:sldMkLst>
          <pc:docMk/>
          <pc:sldMk cId="1160312404" sldId="627"/>
        </pc:sldMkLst>
      </pc:sldChg>
      <pc:sldChg chg="modAnim">
        <pc:chgData name="Sarah McGee" userId="c47e0f3e-013e-4d95-ae2d-f3fcb4f9def7" providerId="ADAL" clId="{EA1BCDE8-0DBA-4573-BEA1-207C420C051C}" dt="2020-12-15T17:49:34.456" v="10"/>
        <pc:sldMkLst>
          <pc:docMk/>
          <pc:sldMk cId="1799717154" sldId="2076136291"/>
        </pc:sldMkLst>
      </pc:sldChg>
      <pc:sldChg chg="modAnim">
        <pc:chgData name="Sarah McGee" userId="c47e0f3e-013e-4d95-ae2d-f3fcb4f9def7" providerId="ADAL" clId="{EA1BCDE8-0DBA-4573-BEA1-207C420C051C}" dt="2020-12-15T17:49:38.804" v="11"/>
        <pc:sldMkLst>
          <pc:docMk/>
          <pc:sldMk cId="145468769" sldId="2076136292"/>
        </pc:sldMkLst>
      </pc:sldChg>
      <pc:sldChg chg="modAnim">
        <pc:chgData name="Sarah McGee" userId="c47e0f3e-013e-4d95-ae2d-f3fcb4f9def7" providerId="ADAL" clId="{EA1BCDE8-0DBA-4573-BEA1-207C420C051C}" dt="2020-12-15T17:49:54.774" v="15"/>
        <pc:sldMkLst>
          <pc:docMk/>
          <pc:sldMk cId="3207863155" sldId="2076136307"/>
        </pc:sldMkLst>
      </pc:sldChg>
      <pc:sldChg chg="modAnim">
        <pc:chgData name="Sarah McGee" userId="c47e0f3e-013e-4d95-ae2d-f3fcb4f9def7" providerId="ADAL" clId="{EA1BCDE8-0DBA-4573-BEA1-207C420C051C}" dt="2020-12-15T17:48:56.335" v="1"/>
        <pc:sldMkLst>
          <pc:docMk/>
          <pc:sldMk cId="2996488261" sldId="2076136322"/>
        </pc:sldMkLst>
      </pc:sldChg>
      <pc:sldChg chg="modAnim">
        <pc:chgData name="Sarah McGee" userId="c47e0f3e-013e-4d95-ae2d-f3fcb4f9def7" providerId="ADAL" clId="{EA1BCDE8-0DBA-4573-BEA1-207C420C051C}" dt="2020-12-15T17:48:59.947" v="2"/>
        <pc:sldMkLst>
          <pc:docMk/>
          <pc:sldMk cId="1780778139" sldId="2076136323"/>
        </pc:sldMkLst>
      </pc:sldChg>
      <pc:sldChg chg="modAnim">
        <pc:chgData name="Sarah McGee" userId="c47e0f3e-013e-4d95-ae2d-f3fcb4f9def7" providerId="ADAL" clId="{EA1BCDE8-0DBA-4573-BEA1-207C420C051C}" dt="2020-12-15T17:49:04.276" v="3"/>
        <pc:sldMkLst>
          <pc:docMk/>
          <pc:sldMk cId="1171779798" sldId="2076136326"/>
        </pc:sldMkLst>
      </pc:sldChg>
      <pc:sldChg chg="modAnim">
        <pc:chgData name="Sarah McGee" userId="c47e0f3e-013e-4d95-ae2d-f3fcb4f9def7" providerId="ADAL" clId="{EA1BCDE8-0DBA-4573-BEA1-207C420C051C}" dt="2020-12-15T17:49:08.677" v="4"/>
        <pc:sldMkLst>
          <pc:docMk/>
          <pc:sldMk cId="222742076" sldId="2076136328"/>
        </pc:sldMkLst>
      </pc:sldChg>
      <pc:sldChg chg="modAnim">
        <pc:chgData name="Sarah McGee" userId="c47e0f3e-013e-4d95-ae2d-f3fcb4f9def7" providerId="ADAL" clId="{EA1BCDE8-0DBA-4573-BEA1-207C420C051C}" dt="2020-12-15T17:49:12.892" v="5"/>
        <pc:sldMkLst>
          <pc:docMk/>
          <pc:sldMk cId="2863817081" sldId="2076136329"/>
        </pc:sldMkLst>
      </pc:sldChg>
      <pc:sldChg chg="modAnim">
        <pc:chgData name="Sarah McGee" userId="c47e0f3e-013e-4d95-ae2d-f3fcb4f9def7" providerId="ADAL" clId="{EA1BCDE8-0DBA-4573-BEA1-207C420C051C}" dt="2020-12-15T17:49:16.920" v="6"/>
        <pc:sldMkLst>
          <pc:docMk/>
          <pc:sldMk cId="549264805" sldId="2076136330"/>
        </pc:sldMkLst>
      </pc:sldChg>
      <pc:sldChg chg="modAnim">
        <pc:chgData name="Sarah McGee" userId="c47e0f3e-013e-4d95-ae2d-f3fcb4f9def7" providerId="ADAL" clId="{EA1BCDE8-0DBA-4573-BEA1-207C420C051C}" dt="2020-12-15T17:49:21.005" v="7"/>
        <pc:sldMkLst>
          <pc:docMk/>
          <pc:sldMk cId="358813719" sldId="2076136331"/>
        </pc:sldMkLst>
      </pc:sldChg>
      <pc:sldChg chg="modAnim">
        <pc:chgData name="Sarah McGee" userId="c47e0f3e-013e-4d95-ae2d-f3fcb4f9def7" providerId="ADAL" clId="{EA1BCDE8-0DBA-4573-BEA1-207C420C051C}" dt="2020-12-15T17:49:24.835" v="8"/>
        <pc:sldMkLst>
          <pc:docMk/>
          <pc:sldMk cId="4219815427" sldId="2076136332"/>
        </pc:sldMkLst>
      </pc:sldChg>
      <pc:sldChg chg="modAnim">
        <pc:chgData name="Sarah McGee" userId="c47e0f3e-013e-4d95-ae2d-f3fcb4f9def7" providerId="ADAL" clId="{EA1BCDE8-0DBA-4573-BEA1-207C420C051C}" dt="2020-12-15T17:49:42.681" v="12"/>
        <pc:sldMkLst>
          <pc:docMk/>
          <pc:sldMk cId="4230624617" sldId="2076136333"/>
        </pc:sldMkLst>
      </pc:sldChg>
      <pc:sldChg chg="modAnim">
        <pc:chgData name="Sarah McGee" userId="c47e0f3e-013e-4d95-ae2d-f3fcb4f9def7" providerId="ADAL" clId="{EA1BCDE8-0DBA-4573-BEA1-207C420C051C}" dt="2020-12-15T17:49:46.368" v="13"/>
        <pc:sldMkLst>
          <pc:docMk/>
          <pc:sldMk cId="3050670762" sldId="2076136334"/>
        </pc:sldMkLst>
      </pc:sldChg>
      <pc:sldChg chg="modAnim">
        <pc:chgData name="Sarah McGee" userId="c47e0f3e-013e-4d95-ae2d-f3fcb4f9def7" providerId="ADAL" clId="{EA1BCDE8-0DBA-4573-BEA1-207C420C051C}" dt="2020-12-15T17:49:29.252" v="9"/>
        <pc:sldMkLst>
          <pc:docMk/>
          <pc:sldMk cId="2190213805" sldId="2076136335"/>
        </pc:sldMkLst>
      </pc:sldChg>
      <pc:sldChg chg="modAnim">
        <pc:chgData name="Sarah McGee" userId="c47e0f3e-013e-4d95-ae2d-f3fcb4f9def7" providerId="ADAL" clId="{EA1BCDE8-0DBA-4573-BEA1-207C420C051C}" dt="2020-12-15T17:49:50.988" v="14"/>
        <pc:sldMkLst>
          <pc:docMk/>
          <pc:sldMk cId="1846195735" sldId="2076136336"/>
        </pc:sldMkLst>
      </pc:sldChg>
    </pc:docChg>
  </pc:docChgLst>
  <pc:docChgLst>
    <pc:chgData name="Nikolaj Bjorner" userId="063a94de-0c49-4d58-b22f-4505b39fd664" providerId="ADAL" clId="{DD2AAF78-7722-456D-A786-04B1B1853F94}"/>
    <pc:docChg chg="undo custSel addSld delSld modSld">
      <pc:chgData name="Nikolaj Bjorner" userId="063a94de-0c49-4d58-b22f-4505b39fd664" providerId="ADAL" clId="{DD2AAF78-7722-456D-A786-04B1B1853F94}" dt="2020-12-15T20:49:35.298" v="30" actId="478"/>
      <pc:docMkLst>
        <pc:docMk/>
      </pc:docMkLst>
      <pc:sldChg chg="delSp modAnim">
        <pc:chgData name="Nikolaj Bjorner" userId="063a94de-0c49-4d58-b22f-4505b39fd664" providerId="ADAL" clId="{DD2AAF78-7722-456D-A786-04B1B1853F94}" dt="2020-12-15T20:49:35.298" v="30" actId="478"/>
        <pc:sldMkLst>
          <pc:docMk/>
          <pc:sldMk cId="3649580709" sldId="2076136317"/>
        </pc:sldMkLst>
        <pc:picChg chg="del">
          <ac:chgData name="Nikolaj Bjorner" userId="063a94de-0c49-4d58-b22f-4505b39fd664" providerId="ADAL" clId="{DD2AAF78-7722-456D-A786-04B1B1853F94}" dt="2020-12-15T20:49:35.298" v="30" actId="478"/>
          <ac:picMkLst>
            <pc:docMk/>
            <pc:sldMk cId="3649580709" sldId="2076136317"/>
            <ac:picMk id="4" creationId="{75F20215-2EE8-4EA5-8F5F-BC1D57CCCAE9}"/>
          </ac:picMkLst>
        </pc:picChg>
      </pc:sldChg>
      <pc:sldChg chg="modSp">
        <pc:chgData name="Nikolaj Bjorner" userId="063a94de-0c49-4d58-b22f-4505b39fd664" providerId="ADAL" clId="{DD2AAF78-7722-456D-A786-04B1B1853F94}" dt="2020-12-15T19:24:55.823" v="0"/>
        <pc:sldMkLst>
          <pc:docMk/>
          <pc:sldMk cId="222742076" sldId="2076136328"/>
        </pc:sldMkLst>
        <pc:picChg chg="mod">
          <ac:chgData name="Nikolaj Bjorner" userId="063a94de-0c49-4d58-b22f-4505b39fd664" providerId="ADAL" clId="{DD2AAF78-7722-456D-A786-04B1B1853F94}" dt="2020-12-15T19:24:55.823" v="0"/>
          <ac:picMkLst>
            <pc:docMk/>
            <pc:sldMk cId="222742076" sldId="2076136328"/>
            <ac:picMk id="39" creationId="{0DE723C5-0EA3-4594-9917-F7517B60A40E}"/>
          </ac:picMkLst>
        </pc:picChg>
      </pc:sldChg>
      <pc:sldChg chg="modSp mod">
        <pc:chgData name="Nikolaj Bjorner" userId="063a94de-0c49-4d58-b22f-4505b39fd664" providerId="ADAL" clId="{DD2AAF78-7722-456D-A786-04B1B1853F94}" dt="2020-12-15T19:29:28.571" v="15" actId="14100"/>
        <pc:sldMkLst>
          <pc:docMk/>
          <pc:sldMk cId="4219815427" sldId="2076136332"/>
        </pc:sldMkLst>
        <pc:spChg chg="mod">
          <ac:chgData name="Nikolaj Bjorner" userId="063a94de-0c49-4d58-b22f-4505b39fd664" providerId="ADAL" clId="{DD2AAF78-7722-456D-A786-04B1B1853F94}" dt="2020-12-15T19:28:48.291" v="10" actId="1076"/>
          <ac:spMkLst>
            <pc:docMk/>
            <pc:sldMk cId="4219815427" sldId="2076136332"/>
            <ac:spMk id="3" creationId="{23C7C0D3-C164-460D-A0FE-9422DF14A09C}"/>
          </ac:spMkLst>
        </pc:spChg>
        <pc:spChg chg="mod">
          <ac:chgData name="Nikolaj Bjorner" userId="063a94de-0c49-4d58-b22f-4505b39fd664" providerId="ADAL" clId="{DD2AAF78-7722-456D-A786-04B1B1853F94}" dt="2020-12-15T19:28:53.045" v="11" actId="1076"/>
          <ac:spMkLst>
            <pc:docMk/>
            <pc:sldMk cId="4219815427" sldId="2076136332"/>
            <ac:spMk id="6" creationId="{3B8606CB-68AF-407F-8A38-B93D8E26DFD9}"/>
          </ac:spMkLst>
        </pc:spChg>
        <pc:spChg chg="mod">
          <ac:chgData name="Nikolaj Bjorner" userId="063a94de-0c49-4d58-b22f-4505b39fd664" providerId="ADAL" clId="{DD2AAF78-7722-456D-A786-04B1B1853F94}" dt="2020-12-15T19:29:28.571" v="15" actId="14100"/>
          <ac:spMkLst>
            <pc:docMk/>
            <pc:sldMk cId="4219815427" sldId="2076136332"/>
            <ac:spMk id="7" creationId="{17A1D71F-AE4B-47CF-A17D-2933B46CDD52}"/>
          </ac:spMkLst>
        </pc:spChg>
        <pc:cxnChg chg="mod">
          <ac:chgData name="Nikolaj Bjorner" userId="063a94de-0c49-4d58-b22f-4505b39fd664" providerId="ADAL" clId="{DD2AAF78-7722-456D-A786-04B1B1853F94}" dt="2020-12-15T19:29:19.147" v="13" actId="1076"/>
          <ac:cxnSpMkLst>
            <pc:docMk/>
            <pc:sldMk cId="4219815427" sldId="2076136332"/>
            <ac:cxnSpMk id="13" creationId="{57B4FA4B-E5BE-4472-93B9-A9943FF1E570}"/>
          </ac:cxnSpMkLst>
        </pc:cxnChg>
        <pc:cxnChg chg="mod">
          <ac:chgData name="Nikolaj Bjorner" userId="063a94de-0c49-4d58-b22f-4505b39fd664" providerId="ADAL" clId="{DD2AAF78-7722-456D-A786-04B1B1853F94}" dt="2020-12-15T19:29:22.451" v="14" actId="1076"/>
          <ac:cxnSpMkLst>
            <pc:docMk/>
            <pc:sldMk cId="4219815427" sldId="2076136332"/>
            <ac:cxnSpMk id="20" creationId="{25284FE5-ABA7-47FF-BB7A-49AAEACCBB39}"/>
          </ac:cxnSpMkLst>
        </pc:cxnChg>
      </pc:sldChg>
      <pc:sldChg chg="modSp mod">
        <pc:chgData name="Nikolaj Bjorner" userId="063a94de-0c49-4d58-b22f-4505b39fd664" providerId="ADAL" clId="{DD2AAF78-7722-456D-A786-04B1B1853F94}" dt="2020-12-15T19:28:15.027" v="9" actId="1076"/>
        <pc:sldMkLst>
          <pc:docMk/>
          <pc:sldMk cId="4230624617" sldId="2076136333"/>
        </pc:sldMkLst>
        <pc:spChg chg="mod">
          <ac:chgData name="Nikolaj Bjorner" userId="063a94de-0c49-4d58-b22f-4505b39fd664" providerId="ADAL" clId="{DD2AAF78-7722-456D-A786-04B1B1853F94}" dt="2020-12-15T19:28:15.027" v="9" actId="1076"/>
          <ac:spMkLst>
            <pc:docMk/>
            <pc:sldMk cId="4230624617" sldId="2076136333"/>
            <ac:spMk id="9" creationId="{46307AB5-CACA-4FA1-A1B2-755D39744B20}"/>
          </ac:spMkLst>
        </pc:spChg>
      </pc:sldChg>
      <pc:sldChg chg="modSp add del mod">
        <pc:chgData name="Nikolaj Bjorner" userId="063a94de-0c49-4d58-b22f-4505b39fd664" providerId="ADAL" clId="{DD2AAF78-7722-456D-A786-04B1B1853F94}" dt="2020-12-15T19:32:07.072" v="29" actId="47"/>
        <pc:sldMkLst>
          <pc:docMk/>
          <pc:sldMk cId="3050670762" sldId="2076136334"/>
        </pc:sldMkLst>
        <pc:spChg chg="mod">
          <ac:chgData name="Nikolaj Bjorner" userId="063a94de-0c49-4d58-b22f-4505b39fd664" providerId="ADAL" clId="{DD2AAF78-7722-456D-A786-04B1B1853F94}" dt="2020-12-15T19:30:38.659" v="21" actId="20577"/>
          <ac:spMkLst>
            <pc:docMk/>
            <pc:sldMk cId="3050670762" sldId="2076136334"/>
            <ac:spMk id="46" creationId="{FEFC61CF-D6C3-45A4-91B7-FCE5B77FA124}"/>
          </ac:spMkLst>
        </pc:spChg>
      </pc:sldChg>
      <pc:sldChg chg="modSp mod">
        <pc:chgData name="Nikolaj Bjorner" userId="063a94de-0c49-4d58-b22f-4505b39fd664" providerId="ADAL" clId="{DD2AAF78-7722-456D-A786-04B1B1853F94}" dt="2020-12-15T19:30:42.723" v="27" actId="20577"/>
        <pc:sldMkLst>
          <pc:docMk/>
          <pc:sldMk cId="1846195735" sldId="2076136336"/>
        </pc:sldMkLst>
        <pc:spChg chg="mod">
          <ac:chgData name="Nikolaj Bjorner" userId="063a94de-0c49-4d58-b22f-4505b39fd664" providerId="ADAL" clId="{DD2AAF78-7722-456D-A786-04B1B1853F94}" dt="2020-12-15T19:27:02.678" v="2" actId="1076"/>
          <ac:spMkLst>
            <pc:docMk/>
            <pc:sldMk cId="1846195735" sldId="2076136336"/>
            <ac:spMk id="2" creationId="{B85A9100-B835-453D-9BF3-F3B398ADC615}"/>
          </ac:spMkLst>
        </pc:spChg>
        <pc:spChg chg="mod">
          <ac:chgData name="Nikolaj Bjorner" userId="063a94de-0c49-4d58-b22f-4505b39fd664" providerId="ADAL" clId="{DD2AAF78-7722-456D-A786-04B1B1853F94}" dt="2020-12-15T19:27:51.122" v="8" actId="1076"/>
          <ac:spMkLst>
            <pc:docMk/>
            <pc:sldMk cId="1846195735" sldId="2076136336"/>
            <ac:spMk id="18" creationId="{44BEEA2E-E281-4FDF-B8D4-8D78A0687F3B}"/>
          </ac:spMkLst>
        </pc:spChg>
        <pc:spChg chg="mod">
          <ac:chgData name="Nikolaj Bjorner" userId="063a94de-0c49-4d58-b22f-4505b39fd664" providerId="ADAL" clId="{DD2AAF78-7722-456D-A786-04B1B1853F94}" dt="2020-12-15T19:30:42.723" v="27" actId="20577"/>
          <ac:spMkLst>
            <pc:docMk/>
            <pc:sldMk cId="1846195735" sldId="2076136336"/>
            <ac:spMk id="46" creationId="{FEFC61CF-D6C3-45A4-91B7-FCE5B77FA124}"/>
          </ac:spMkLst>
        </pc:spChg>
        <pc:grpChg chg="mod">
          <ac:chgData name="Nikolaj Bjorner" userId="063a94de-0c49-4d58-b22f-4505b39fd664" providerId="ADAL" clId="{DD2AAF78-7722-456D-A786-04B1B1853F94}" dt="2020-12-15T19:27:41.570" v="7" actId="1076"/>
          <ac:grpSpMkLst>
            <pc:docMk/>
            <pc:sldMk cId="1846195735" sldId="2076136336"/>
            <ac:grpSpMk id="75" creationId="{16A9211F-3EF4-44A3-AAA7-C6A80FF417A5}"/>
          </ac:grpSpMkLst>
        </pc:grpChg>
      </pc:sldChg>
    </pc:docChg>
  </pc:docChgLst>
  <pc:docChgLst>
    <pc:chgData name="Nikolaj Bjorner" userId="063a94de-0c49-4d58-b22f-4505b39fd664" providerId="ADAL" clId="{B0772ECF-F969-4FE2-AE63-4ED36ADA08F4}"/>
    <pc:docChg chg="delSld">
      <pc:chgData name="Nikolaj Bjorner" userId="063a94de-0c49-4d58-b22f-4505b39fd664" providerId="ADAL" clId="{B0772ECF-F969-4FE2-AE63-4ED36ADA08F4}" dt="2020-12-15T22:32:12.277" v="5" actId="47"/>
      <pc:docMkLst>
        <pc:docMk/>
      </pc:docMkLst>
      <pc:sldChg chg="del">
        <pc:chgData name="Nikolaj Bjorner" userId="063a94de-0c49-4d58-b22f-4505b39fd664" providerId="ADAL" clId="{B0772ECF-F969-4FE2-AE63-4ED36ADA08F4}" dt="2020-12-15T22:32:08.877" v="2" actId="47"/>
        <pc:sldMkLst>
          <pc:docMk/>
          <pc:sldMk cId="707800004" sldId="2076136293"/>
        </pc:sldMkLst>
      </pc:sldChg>
      <pc:sldChg chg="del">
        <pc:chgData name="Nikolaj Bjorner" userId="063a94de-0c49-4d58-b22f-4505b39fd664" providerId="ADAL" clId="{B0772ECF-F969-4FE2-AE63-4ED36ADA08F4}" dt="2020-12-15T22:32:12.277" v="5" actId="47"/>
        <pc:sldMkLst>
          <pc:docMk/>
          <pc:sldMk cId="2516766058" sldId="2076136312"/>
        </pc:sldMkLst>
      </pc:sldChg>
      <pc:sldChg chg="del">
        <pc:chgData name="Nikolaj Bjorner" userId="063a94de-0c49-4d58-b22f-4505b39fd664" providerId="ADAL" clId="{B0772ECF-F969-4FE2-AE63-4ED36ADA08F4}" dt="2020-12-15T22:32:09.782" v="4" actId="47"/>
        <pc:sldMkLst>
          <pc:docMk/>
          <pc:sldMk cId="2192432098" sldId="2076136313"/>
        </pc:sldMkLst>
      </pc:sldChg>
      <pc:sldChg chg="del">
        <pc:chgData name="Nikolaj Bjorner" userId="063a94de-0c49-4d58-b22f-4505b39fd664" providerId="ADAL" clId="{B0772ECF-F969-4FE2-AE63-4ED36ADA08F4}" dt="2020-12-15T22:32:09.283" v="3" actId="47"/>
        <pc:sldMkLst>
          <pc:docMk/>
          <pc:sldMk cId="2298616767" sldId="2076136315"/>
        </pc:sldMkLst>
      </pc:sldChg>
      <pc:sldChg chg="del">
        <pc:chgData name="Nikolaj Bjorner" userId="063a94de-0c49-4d58-b22f-4505b39fd664" providerId="ADAL" clId="{B0772ECF-F969-4FE2-AE63-4ED36ADA08F4}" dt="2020-12-15T22:32:08.820" v="1" actId="47"/>
        <pc:sldMkLst>
          <pc:docMk/>
          <pc:sldMk cId="3351607658" sldId="2076136316"/>
        </pc:sldMkLst>
      </pc:sldChg>
      <pc:sldChg chg="del">
        <pc:chgData name="Nikolaj Bjorner" userId="063a94de-0c49-4d58-b22f-4505b39fd664" providerId="ADAL" clId="{B0772ECF-F969-4FE2-AE63-4ED36ADA08F4}" dt="2020-12-15T22:32:07.865" v="0" actId="47"/>
        <pc:sldMkLst>
          <pc:docMk/>
          <pc:sldMk cId="3649580709" sldId="2076136317"/>
        </pc:sldMkLst>
      </pc:sldChg>
    </pc:docChg>
  </pc:docChgLst>
  <pc:docChgLst>
    <pc:chgData name="Nikolaj Bjorner" userId="063a94de-0c49-4d58-b22f-4505b39fd664" providerId="ADAL" clId="{4DA0E441-420F-41D3-A9BC-9CD0B3E144B4}"/>
    <pc:docChg chg="modSld">
      <pc:chgData name="Nikolaj Bjorner" userId="063a94de-0c49-4d58-b22f-4505b39fd664" providerId="ADAL" clId="{4DA0E441-420F-41D3-A9BC-9CD0B3E144B4}" dt="2021-01-27T01:12:55.974" v="1" actId="1076"/>
      <pc:docMkLst>
        <pc:docMk/>
      </pc:docMkLst>
      <pc:sldChg chg="modSp mod">
        <pc:chgData name="Nikolaj Bjorner" userId="063a94de-0c49-4d58-b22f-4505b39fd664" providerId="ADAL" clId="{4DA0E441-420F-41D3-A9BC-9CD0B3E144B4}" dt="2021-01-27T01:12:55.974" v="1" actId="1076"/>
        <pc:sldMkLst>
          <pc:docMk/>
          <pc:sldMk cId="222742076" sldId="2076136328"/>
        </pc:sldMkLst>
        <pc:spChg chg="mod">
          <ac:chgData name="Nikolaj Bjorner" userId="063a94de-0c49-4d58-b22f-4505b39fd664" providerId="ADAL" clId="{4DA0E441-420F-41D3-A9BC-9CD0B3E144B4}" dt="2021-01-27T01:12:55.974" v="1" actId="1076"/>
          <ac:spMkLst>
            <pc:docMk/>
            <pc:sldMk cId="222742076" sldId="2076136328"/>
            <ac:spMk id="38" creationId="{8C8BFCC2-D139-4B81-9B1F-7C8247EF4C4F}"/>
          </ac:spMkLst>
        </pc:spChg>
        <pc:spChg chg="mod">
          <ac:chgData name="Nikolaj Bjorner" userId="063a94de-0c49-4d58-b22f-4505b39fd664" providerId="ADAL" clId="{4DA0E441-420F-41D3-A9BC-9CD0B3E144B4}" dt="2021-01-27T01:12:55.974" v="1" actId="1076"/>
          <ac:spMkLst>
            <pc:docMk/>
            <pc:sldMk cId="222742076" sldId="2076136328"/>
            <ac:spMk id="47" creationId="{08BF5D2D-74BC-44F7-BD89-A63A89810A09}"/>
          </ac:spMkLst>
        </pc:spChg>
        <pc:grpChg chg="mod">
          <ac:chgData name="Nikolaj Bjorner" userId="063a94de-0c49-4d58-b22f-4505b39fd664" providerId="ADAL" clId="{4DA0E441-420F-41D3-A9BC-9CD0B3E144B4}" dt="2021-01-27T01:12:55.974" v="1" actId="1076"/>
          <ac:grpSpMkLst>
            <pc:docMk/>
            <pc:sldMk cId="222742076" sldId="2076136328"/>
            <ac:grpSpMk id="46" creationId="{C45513DA-9165-4CE7-B713-F244B670318C}"/>
          </ac:grpSpMkLst>
        </pc:grpChg>
        <pc:picChg chg="mod">
          <ac:chgData name="Nikolaj Bjorner" userId="063a94de-0c49-4d58-b22f-4505b39fd664" providerId="ADAL" clId="{4DA0E441-420F-41D3-A9BC-9CD0B3E144B4}" dt="2021-01-27T01:12:55.974" v="1" actId="1076"/>
          <ac:picMkLst>
            <pc:docMk/>
            <pc:sldMk cId="222742076" sldId="2076136328"/>
            <ac:picMk id="39" creationId="{0DE723C5-0EA3-4594-9917-F7517B60A40E}"/>
          </ac:picMkLst>
        </pc:picChg>
        <pc:picChg chg="mod">
          <ac:chgData name="Nikolaj Bjorner" userId="063a94de-0c49-4d58-b22f-4505b39fd664" providerId="ADAL" clId="{4DA0E441-420F-41D3-A9BC-9CD0B3E144B4}" dt="2021-01-27T01:12:55.974" v="1" actId="1076"/>
          <ac:picMkLst>
            <pc:docMk/>
            <pc:sldMk cId="222742076" sldId="2076136328"/>
            <ac:picMk id="48" creationId="{82063C29-4A88-4653-B3F6-F4D75C939AC5}"/>
          </ac:picMkLst>
        </pc:picChg>
        <pc:picChg chg="mod">
          <ac:chgData name="Nikolaj Bjorner" userId="063a94de-0c49-4d58-b22f-4505b39fd664" providerId="ADAL" clId="{4DA0E441-420F-41D3-A9BC-9CD0B3E144B4}" dt="2021-01-27T01:12:55.974" v="1" actId="1076"/>
          <ac:picMkLst>
            <pc:docMk/>
            <pc:sldMk cId="222742076" sldId="2076136328"/>
            <ac:picMk id="49" creationId="{9B88104B-40DF-4192-BBB4-6B8121B54BD2}"/>
          </ac:picMkLst>
        </pc:picChg>
        <pc:cxnChg chg="mod">
          <ac:chgData name="Nikolaj Bjorner" userId="063a94de-0c49-4d58-b22f-4505b39fd664" providerId="ADAL" clId="{4DA0E441-420F-41D3-A9BC-9CD0B3E144B4}" dt="2021-01-27T01:12:55.974" v="1" actId="1076"/>
          <ac:cxnSpMkLst>
            <pc:docMk/>
            <pc:sldMk cId="222742076" sldId="2076136328"/>
            <ac:cxnSpMk id="53" creationId="{A0A49368-815A-46B1-94C0-6F10EEED3FF0}"/>
          </ac:cxnSpMkLst>
        </pc:cxnChg>
        <pc:cxnChg chg="mod">
          <ac:chgData name="Nikolaj Bjorner" userId="063a94de-0c49-4d58-b22f-4505b39fd664" providerId="ADAL" clId="{4DA0E441-420F-41D3-A9BC-9CD0B3E144B4}" dt="2021-01-27T01:12:55.974" v="1" actId="1076"/>
          <ac:cxnSpMkLst>
            <pc:docMk/>
            <pc:sldMk cId="222742076" sldId="2076136328"/>
            <ac:cxnSpMk id="55" creationId="{A1DE3481-4D16-45B7-9396-FDC4015096C6}"/>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7D9090-37B6-437D-A625-C5ADF0D465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26F180B-1A51-414F-918D-E6008D7D83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627338-34F6-4550-AFB4-D18B47EB42C4}" type="datetimeFigureOut">
              <a:rPr lang="en-US" smtClean="0"/>
              <a:t>7/8/2021</a:t>
            </a:fld>
            <a:endParaRPr lang="en-US"/>
          </a:p>
        </p:txBody>
      </p:sp>
      <p:sp>
        <p:nvSpPr>
          <p:cNvPr id="4" name="Footer Placeholder 3">
            <a:extLst>
              <a:ext uri="{FF2B5EF4-FFF2-40B4-BE49-F238E27FC236}">
                <a16:creationId xmlns:a16="http://schemas.microsoft.com/office/drawing/2014/main" id="{495475D8-769A-454D-BDE7-EEF8C56074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3C80068-2AD1-4E87-B641-474CDC46AD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75E362-10D0-4BBB-963D-FF24F6627B1C}" type="slidenum">
              <a:rPr lang="en-US" smtClean="0"/>
              <a:t>‹#›</a:t>
            </a:fld>
            <a:endParaRPr lang="en-US"/>
          </a:p>
        </p:txBody>
      </p:sp>
    </p:spTree>
    <p:extLst>
      <p:ext uri="{BB962C8B-B14F-4D97-AF65-F5344CB8AC3E}">
        <p14:creationId xmlns:p14="http://schemas.microsoft.com/office/powerpoint/2010/main" val="956826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7/8/2021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7/8/2021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7/8/2021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7/8/2021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7/8/2021 11:49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668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7/8/2021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7/8/2021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7/8/2021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7/8/2021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68366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7</a:t>
            </a:fld>
            <a:endParaRPr lang="en-US"/>
          </a:p>
        </p:txBody>
      </p:sp>
    </p:spTree>
    <p:extLst>
      <p:ext uri="{BB962C8B-B14F-4D97-AF65-F5344CB8AC3E}">
        <p14:creationId xmlns:p14="http://schemas.microsoft.com/office/powerpoint/2010/main" val="659625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EFFE1C-718B-44C5-97D8-C4A5C3A48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1776448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Alive2 integrates straightforwardly with LLVM. First you use the front-end as usual to produce LLVM IR from your favorite language. Then Alive2 snapshots that code. Then we optimize it using LLVM, and again snapshot it. Then, since we do bounded translation validation, Alive2 unrolls loops by a fixed amount.</a:t>
            </a:r>
          </a:p>
          <a:p>
            <a:pPr>
              <a:lnSpc>
                <a:spcPct val="107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Finally, Alive2 encodes the semantics of the program before and after optimizations, including all of the undefined behaviors, and encodes the refinement checks as well. These formulas are then discharged automatically using Z3.</a:t>
            </a:r>
          </a:p>
        </p:txBody>
      </p:sp>
      <p:sp>
        <p:nvSpPr>
          <p:cNvPr id="4" name="Slide Number Placeholder 3"/>
          <p:cNvSpPr>
            <a:spLocks noGrp="1"/>
          </p:cNvSpPr>
          <p:nvPr>
            <p:ph type="sldNum" sz="quarter" idx="5"/>
          </p:nvPr>
        </p:nvSpPr>
        <p:spPr/>
        <p:txBody>
          <a:bodyPr/>
          <a:lstStyle/>
          <a:p>
            <a:fld id="{D63595EE-1E60-4EAA-9F26-513E1CA9F73F}" type="slidenum">
              <a:rPr lang="en-US" smtClean="0"/>
              <a:t>16</a:t>
            </a:fld>
            <a:endParaRPr lang="en-US"/>
          </a:p>
        </p:txBody>
      </p:sp>
    </p:spTree>
    <p:extLst>
      <p:ext uri="{BB962C8B-B14F-4D97-AF65-F5344CB8AC3E}">
        <p14:creationId xmlns:p14="http://schemas.microsoft.com/office/powerpoint/2010/main" val="387148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xfrm>
            <a:off x="381000" y="685800"/>
            <a:ext cx="6096000" cy="3429000"/>
          </a:xfrm>
          <a:prstGeom prst="rect">
            <a:avLst/>
          </a:prstGeom>
        </p:spPr>
        <p:txBody>
          <a:bodyPr/>
          <a:lstStyle/>
          <a:p>
            <a:endParaRPr/>
          </a:p>
        </p:txBody>
      </p:sp>
      <p:sp>
        <p:nvSpPr>
          <p:cNvPr id="405" name="Shape 405"/>
          <p:cNvSpPr>
            <a:spLocks noGrp="1"/>
          </p:cNvSpPr>
          <p:nvPr>
            <p:ph type="body" sz="quarter" idx="1"/>
          </p:nvPr>
        </p:nvSpPr>
        <p:spPr>
          <a:prstGeom prst="rect">
            <a:avLst/>
          </a:prstGeom>
        </p:spPr>
        <p:txBody>
          <a:bodyPr/>
          <a:lstStyle/>
          <a:p>
            <a:r>
              <a:t>Models are very important.</a:t>
            </a:r>
          </a:p>
          <a:p>
            <a:r>
              <a:t>Classical theorem provers do not produce models</a:t>
            </a:r>
          </a:p>
        </p:txBody>
      </p:sp>
    </p:spTree>
    <p:extLst>
      <p:ext uri="{BB962C8B-B14F-4D97-AF65-F5344CB8AC3E}">
        <p14:creationId xmlns:p14="http://schemas.microsoft.com/office/powerpoint/2010/main" val="158861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07160"/>
            <a:ext cx="11280010"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6899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41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4248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9200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98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Title Slide Soli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18" y="0"/>
            <a:ext cx="12192000" cy="6858973"/>
          </a:xfrm>
          <a:prstGeom prst="rect">
            <a:avLst/>
          </a:prstGeom>
        </p:spPr>
      </p:pic>
      <p:sp>
        <p:nvSpPr>
          <p:cNvPr id="6" name="Rectangle 5">
            <a:extLst>
              <a:ext uri="{FF2B5EF4-FFF2-40B4-BE49-F238E27FC236}">
                <a16:creationId xmlns:a16="http://schemas.microsoft.com/office/drawing/2014/main" id="{65C06272-D797-4E12-8F62-AB36E697DC51}"/>
              </a:ext>
            </a:extLst>
          </p:cNvPr>
          <p:cNvSpPr/>
          <p:nvPr userDrawn="1"/>
        </p:nvSpPr>
        <p:spPr bwMode="gray">
          <a:xfrm>
            <a:off x="-15725" y="0"/>
            <a:ext cx="5983818"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58"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798CC68D-00AC-4A7D-9F8C-7B7935418EE9}"/>
              </a:ext>
            </a:extLst>
          </p:cNvPr>
          <p:cNvSpPr>
            <a:spLocks noGrp="1"/>
          </p:cNvSpPr>
          <p:nvPr>
            <p:ph type="title" hasCustomPrompt="1"/>
          </p:nvPr>
        </p:nvSpPr>
        <p:spPr bwMode="ltGray">
          <a:xfrm>
            <a:off x="150852" y="2057400"/>
            <a:ext cx="521196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pic>
        <p:nvPicPr>
          <p:cNvPr id="9" name="Picture 8">
            <a:extLst>
              <a:ext uri="{FF2B5EF4-FFF2-40B4-BE49-F238E27FC236}">
                <a16:creationId xmlns:a16="http://schemas.microsoft.com/office/drawing/2014/main" id="{2A5EA861-DF81-470E-951F-D0B951FA67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942" y="200781"/>
            <a:ext cx="1947100" cy="716042"/>
          </a:xfrm>
          <a:prstGeom prst="rect">
            <a:avLst/>
          </a:prstGeom>
        </p:spPr>
      </p:pic>
      <p:sp>
        <p:nvSpPr>
          <p:cNvPr id="10" name="Text Placeholder 3">
            <a:extLst>
              <a:ext uri="{FF2B5EF4-FFF2-40B4-BE49-F238E27FC236}">
                <a16:creationId xmlns:a16="http://schemas.microsoft.com/office/drawing/2014/main" id="{27C01E76-EA34-4B9B-9003-DA19D560763A}"/>
              </a:ext>
            </a:extLst>
          </p:cNvPr>
          <p:cNvSpPr>
            <a:spLocks noGrp="1"/>
          </p:cNvSpPr>
          <p:nvPr>
            <p:ph type="body" sz="quarter" idx="10" hasCustomPrompt="1"/>
          </p:nvPr>
        </p:nvSpPr>
        <p:spPr>
          <a:xfrm>
            <a:off x="150852" y="4800602"/>
            <a:ext cx="5211969" cy="914400"/>
          </a:xfrm>
          <a:noFill/>
        </p:spPr>
        <p:txBody>
          <a:bodyPr lIns="137160" tIns="91440">
            <a:noAutofit/>
          </a:bodyPr>
          <a:lstStyle>
            <a:lvl1pPr marL="0" indent="0">
              <a:spcBef>
                <a:spcPts val="0"/>
              </a:spcBef>
              <a:buNone/>
              <a:defRPr sz="2000">
                <a:solidFill>
                  <a:schemeClr val="bg1"/>
                </a:solidFill>
              </a:defRPr>
            </a:lvl1pPr>
            <a:lvl2pPr marL="281566" indent="0">
              <a:buNone/>
              <a:defRPr sz="2000">
                <a:solidFill>
                  <a:schemeClr val="bg1"/>
                </a:solidFill>
              </a:defRPr>
            </a:lvl2pPr>
            <a:lvl3pPr marL="588250" indent="0">
              <a:buNone/>
              <a:defRPr sz="2000">
                <a:solidFill>
                  <a:schemeClr val="bg1"/>
                </a:solidFill>
              </a:defRPr>
            </a:lvl3pPr>
            <a:lvl4pPr marL="869816" indent="0">
              <a:buNone/>
              <a:defRPr sz="2000">
                <a:solidFill>
                  <a:schemeClr val="bg1"/>
                </a:solidFill>
              </a:defRPr>
            </a:lvl4pPr>
            <a:lvl5pPr marL="1105115" indent="0">
              <a:buNone/>
              <a:defRPr sz="2000">
                <a:solidFill>
                  <a:schemeClr val="bg1"/>
                </a:solidFill>
              </a:defRPr>
            </a:lvl5pPr>
          </a:lstStyle>
          <a:p>
            <a:pPr lvl="0"/>
            <a:r>
              <a:rPr lang="en-US"/>
              <a:t>Speaker Name</a:t>
            </a:r>
          </a:p>
        </p:txBody>
      </p:sp>
    </p:spTree>
    <p:extLst>
      <p:ext uri="{BB962C8B-B14F-4D97-AF65-F5344CB8AC3E}">
        <p14:creationId xmlns:p14="http://schemas.microsoft.com/office/powerpoint/2010/main" val="23676834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691438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1088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421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25289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4675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6325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411609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5100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4617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09931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8791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68859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47898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0917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8338451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9533370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8553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570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6013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82787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11483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2812EC-BCED-48FC-8D38-6865BFC3B62A}" type="datetimeFigureOut">
              <a:rPr kumimoji="0" lang="en-US" sz="1800" b="0" i="0" u="none" strike="noStrike" kern="1200" cap="none" spc="0" normalizeH="0" baseline="0" noProof="0" smtClean="0">
                <a:ln>
                  <a:noFill/>
                </a:ln>
                <a:solidFill>
                  <a:prstClr val="black">
                    <a:tint val="75000"/>
                  </a:prstClr>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7/8/2021</a:t>
            </a:fld>
            <a:endParaRPr kumimoji="0" lang="en-US" sz="1800" b="0" i="0" u="none" strike="noStrike" kern="1200" cap="none" spc="0" normalizeH="0" baseline="0" noProof="0">
              <a:ln>
                <a:noFill/>
              </a:ln>
              <a:solidFill>
                <a:prstClr val="black">
                  <a:tint val="75000"/>
                </a:prstClr>
              </a:solidFill>
              <a:effectLst/>
              <a:uLnTx/>
              <a:uFillTx/>
              <a:latin typeface="Segoe UI Semilight"/>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tint val="75000"/>
                </a:prstClr>
              </a:solidFill>
              <a:effectLst/>
              <a:uLnTx/>
              <a:uFillTx/>
              <a:latin typeface="Segoe UI Semilight"/>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DDBFF3-115E-4776-A582-CF86C5422537}" type="slidenum">
              <a:rPr kumimoji="0" lang="en-US" sz="1800" b="0" i="0" u="none" strike="noStrike" kern="1200" cap="none" spc="0" normalizeH="0" baseline="0" noProof="0" smtClean="0">
                <a:ln>
                  <a:noFill/>
                </a:ln>
                <a:solidFill>
                  <a:prstClr val="black">
                    <a:tint val="75000"/>
                  </a:prstClr>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tint val="75000"/>
                </a:prstClr>
              </a:solidFill>
              <a:effectLst/>
              <a:uLnTx/>
              <a:uFillTx/>
              <a:latin typeface="Segoe UI Semilight"/>
              <a:ea typeface="+mn-ea"/>
              <a:cs typeface="+mn-cs"/>
            </a:endParaRPr>
          </a:p>
        </p:txBody>
      </p:sp>
    </p:spTree>
    <p:extLst>
      <p:ext uri="{BB962C8B-B14F-4D97-AF65-F5344CB8AC3E}">
        <p14:creationId xmlns:p14="http://schemas.microsoft.com/office/powerpoint/2010/main" val="40069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3350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idx="1"/>
          </p:nvPr>
        </p:nvSpPr>
        <p:spPr>
          <a:xfrm>
            <a:off x="508000" y="1412891"/>
            <a:ext cx="11176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4998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3"/>
          </p:nvPr>
        </p:nvSpPr>
        <p:spPr>
          <a:xfrm>
            <a:off x="267684" y="1456607"/>
            <a:ext cx="11655078" cy="2208950"/>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4"/>
          </p:nvPr>
        </p:nvSpPr>
        <p:spPr/>
        <p:txBody>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gradFill>
                  <a:gsLst>
                    <a:gs pos="23958">
                      <a:srgbClr val="353535"/>
                    </a:gs>
                    <a:gs pos="31944">
                      <a:srgbClr val="353535"/>
                    </a:gs>
                  </a:gsLst>
                  <a:lin ang="5400000" scaled="0"/>
                </a:gradFill>
                <a:effectLst/>
                <a:uLnTx/>
                <a:uFillTx/>
                <a:latin typeface="Segoe UI Semilight"/>
                <a:ea typeface="+mn-ea"/>
                <a:cs typeface="+mn-cs"/>
              </a:rPr>
              <a:t>AI for Earth Microsoft Confidential</a:t>
            </a:r>
          </a:p>
        </p:txBody>
      </p:sp>
      <p:sp>
        <p:nvSpPr>
          <p:cNvPr id="5" name="Slide Number Placeholder 4"/>
          <p:cNvSpPr>
            <a:spLocks noGrp="1"/>
          </p:cNvSpPr>
          <p:nvPr>
            <p:ph type="sldNum"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6B01178-3A51-4FBE-A41C-D89FC6BEBC7B}" type="slidenum">
              <a:rPr kumimoji="0" lang="en-US" sz="1800" b="0" i="0" u="none" strike="noStrike" kern="1200" cap="none" spc="0" normalizeH="0" baseline="0" noProof="0" smtClean="0">
                <a:ln>
                  <a:noFill/>
                </a:ln>
                <a:gradFill>
                  <a:gsLst>
                    <a:gs pos="23958">
                      <a:srgbClr val="353535"/>
                    </a:gs>
                    <a:gs pos="31944">
                      <a:srgbClr val="353535"/>
                    </a:gs>
                  </a:gsLst>
                  <a:lin ang="5400000" scaled="0"/>
                </a:gradFill>
                <a:effectLst/>
                <a:uLnTx/>
                <a:uFillTx/>
                <a:latin typeface="Segoe UI Semilight"/>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gradFill>
                <a:gsLst>
                  <a:gs pos="23958">
                    <a:srgbClr val="353535"/>
                  </a:gs>
                  <a:gs pos="31944">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729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and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 y="522"/>
            <a:ext cx="10809166" cy="1325563"/>
          </a:xfrm>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half" idx="2"/>
          </p:nvPr>
        </p:nvSpPr>
        <p:spPr>
          <a:xfrm>
            <a:off x="571499" y="1412895"/>
            <a:ext cx="10809167" cy="44989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50475244-2107-4AB5-8137-7E009A5A19FB}"/>
              </a:ext>
            </a:extLst>
          </p:cNvPr>
          <p:cNvSpPr>
            <a:spLocks noGrp="1"/>
          </p:cNvSpPr>
          <p:nvPr>
            <p:ph type="ftr" sz="quarter" idx="10"/>
          </p:nvPr>
        </p:nvSpPr>
        <p:spPr>
          <a:xfrm>
            <a:off x="571500" y="6492875"/>
            <a:ext cx="4114800" cy="365125"/>
          </a:xfrm>
          <a:prstGeom prst="rect">
            <a:avLst/>
          </a:prstGeom>
        </p:spPr>
        <p:txBody>
          <a:bodyPr vert="horz" lIns="91440" tIns="45720" rIns="91440" bIns="45720" rtlCol="0" anchor="ctr"/>
          <a:lstStyle>
            <a:lvl1pPr algn="l">
              <a:defRPr sz="90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Confidential</a:t>
            </a:r>
          </a:p>
        </p:txBody>
      </p:sp>
      <p:sp>
        <p:nvSpPr>
          <p:cNvPr id="11" name="Slide Number Placeholder 5">
            <a:extLst>
              <a:ext uri="{FF2B5EF4-FFF2-40B4-BE49-F238E27FC236}">
                <a16:creationId xmlns:a16="http://schemas.microsoft.com/office/drawing/2014/main" id="{575E9F47-9031-4FC8-B556-2FD54398D7CC}"/>
              </a:ext>
            </a:extLst>
          </p:cNvPr>
          <p:cNvSpPr>
            <a:spLocks noGrp="1"/>
          </p:cNvSpPr>
          <p:nvPr>
            <p:ph type="sldNum" sz="quarter" idx="11"/>
          </p:nvPr>
        </p:nvSpPr>
        <p:spPr>
          <a:xfrm>
            <a:off x="8610600" y="6492875"/>
            <a:ext cx="2743200" cy="365125"/>
          </a:xfrm>
          <a:prstGeom prst="rect">
            <a:avLst/>
          </a:prstGeom>
        </p:spPr>
        <p:txBody>
          <a:bodyPr vert="horz" lIns="91440" tIns="45720" rIns="91440" bIns="45720" rtlCol="0" anchor="ctr"/>
          <a:lstStyle>
            <a:lvl1pPr algn="r">
              <a:defRPr sz="900">
                <a:solidFill>
                  <a:schemeClr val="tx1">
                    <a:tint val="75000"/>
                  </a:schemeClr>
                </a:solidFill>
                <a:latin typeface="Segoe UI Semilight" panose="020B0402040204020203" pitchFamily="34" charset="0"/>
                <a:cs typeface="Segoe UI Semilight" panose="020B0402040204020203" pitchFamily="34" charset="0"/>
              </a:defRPr>
            </a:lvl1pPr>
          </a:lstStyle>
          <a:p>
            <a:fld id="{7633EB5E-14F7-4F75-B1A4-E3C95A710F5C}" type="slidenum">
              <a:rPr lang="en-US" smtClean="0"/>
              <a:pPr/>
              <a:t>‹#›</a:t>
            </a:fld>
            <a:endParaRPr lang="en-US"/>
          </a:p>
        </p:txBody>
      </p:sp>
    </p:spTree>
    <p:extLst>
      <p:ext uri="{BB962C8B-B14F-4D97-AF65-F5344CB8AC3E}">
        <p14:creationId xmlns:p14="http://schemas.microsoft.com/office/powerpoint/2010/main" val="451525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3378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0715384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7AEB-5AAE-4F74-9884-870196E258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8E5EB2-E0A0-4A03-A3A6-1CD8270F85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49EE2E-A7BC-44FD-9CCF-D42AE8A1B6DD}"/>
              </a:ext>
            </a:extLst>
          </p:cNvPr>
          <p:cNvSpPr>
            <a:spLocks noGrp="1"/>
          </p:cNvSpPr>
          <p:nvPr>
            <p:ph type="dt" sz="half" idx="10"/>
          </p:nvPr>
        </p:nvSpPr>
        <p:spPr/>
        <p:txBody>
          <a:bodyPr/>
          <a:lstStyle/>
          <a:p>
            <a:fld id="{5A48D54D-3BD9-49A2-BBF5-972C84C0F093}" type="datetime1">
              <a:rPr lang="en-US" smtClean="0"/>
              <a:t>7/8/2021</a:t>
            </a:fld>
            <a:endParaRPr lang="en-US"/>
          </a:p>
        </p:txBody>
      </p:sp>
      <p:sp>
        <p:nvSpPr>
          <p:cNvPr id="5" name="Footer Placeholder 4">
            <a:extLst>
              <a:ext uri="{FF2B5EF4-FFF2-40B4-BE49-F238E27FC236}">
                <a16:creationId xmlns:a16="http://schemas.microsoft.com/office/drawing/2014/main" id="{B0CE538F-D5B2-434E-A6B0-BF993D8BF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53277-D544-459A-A216-8ECE6FDD7936}"/>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18739328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030C-3612-412B-B043-204168324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4CF868-341F-4900-B104-AB8E06A179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FD3B8-3C2D-4D55-A9A5-3ADF4A7CEDAF}"/>
              </a:ext>
            </a:extLst>
          </p:cNvPr>
          <p:cNvSpPr>
            <a:spLocks noGrp="1"/>
          </p:cNvSpPr>
          <p:nvPr>
            <p:ph type="dt" sz="half" idx="10"/>
          </p:nvPr>
        </p:nvSpPr>
        <p:spPr/>
        <p:txBody>
          <a:bodyPr/>
          <a:lstStyle/>
          <a:p>
            <a:fld id="{12384615-2970-4A06-9988-C372D2FAEB5A}" type="datetime1">
              <a:rPr lang="en-US" smtClean="0"/>
              <a:t>7/8/2021</a:t>
            </a:fld>
            <a:endParaRPr lang="en-US"/>
          </a:p>
        </p:txBody>
      </p:sp>
      <p:sp>
        <p:nvSpPr>
          <p:cNvPr id="5" name="Footer Placeholder 4">
            <a:extLst>
              <a:ext uri="{FF2B5EF4-FFF2-40B4-BE49-F238E27FC236}">
                <a16:creationId xmlns:a16="http://schemas.microsoft.com/office/drawing/2014/main" id="{72D3F53D-D1C4-49EF-8875-534F49135D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83081-6CCE-4E19-8FCB-358AA67DF569}"/>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40710997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4491-803C-4FFD-BFA2-54EA861C73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0A781D-8810-4A38-B00D-3FC48FDA96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906CEF-70F6-4D05-B53E-81E6AEAC8D11}"/>
              </a:ext>
            </a:extLst>
          </p:cNvPr>
          <p:cNvSpPr>
            <a:spLocks noGrp="1"/>
          </p:cNvSpPr>
          <p:nvPr>
            <p:ph type="dt" sz="half" idx="10"/>
          </p:nvPr>
        </p:nvSpPr>
        <p:spPr/>
        <p:txBody>
          <a:bodyPr/>
          <a:lstStyle/>
          <a:p>
            <a:fld id="{48504717-FC86-4624-998B-56DD95D19302}" type="datetime1">
              <a:rPr lang="en-US" smtClean="0"/>
              <a:t>7/8/2021</a:t>
            </a:fld>
            <a:endParaRPr lang="en-US"/>
          </a:p>
        </p:txBody>
      </p:sp>
      <p:sp>
        <p:nvSpPr>
          <p:cNvPr id="5" name="Footer Placeholder 4">
            <a:extLst>
              <a:ext uri="{FF2B5EF4-FFF2-40B4-BE49-F238E27FC236}">
                <a16:creationId xmlns:a16="http://schemas.microsoft.com/office/drawing/2014/main" id="{0A330B8A-DE5E-4787-BFDF-5E7D87FA7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88321-75BA-4240-9526-4AEABC309A22}"/>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34383630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CAA2-21F2-453A-A563-FA6C463AA2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0F72CD-160E-475D-ACB4-1A3C0E919C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277AF-3EF2-48EF-8329-6AEBF8B167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CFC854-0385-42D1-AB17-D36A35F68CEB}"/>
              </a:ext>
            </a:extLst>
          </p:cNvPr>
          <p:cNvSpPr>
            <a:spLocks noGrp="1"/>
          </p:cNvSpPr>
          <p:nvPr>
            <p:ph type="dt" sz="half" idx="10"/>
          </p:nvPr>
        </p:nvSpPr>
        <p:spPr/>
        <p:txBody>
          <a:bodyPr/>
          <a:lstStyle/>
          <a:p>
            <a:fld id="{81E3C4E2-798F-46AD-A327-4F82A71DD1B4}" type="datetime1">
              <a:rPr lang="en-US" smtClean="0"/>
              <a:t>7/8/2021</a:t>
            </a:fld>
            <a:endParaRPr lang="en-US"/>
          </a:p>
        </p:txBody>
      </p:sp>
      <p:sp>
        <p:nvSpPr>
          <p:cNvPr id="6" name="Footer Placeholder 5">
            <a:extLst>
              <a:ext uri="{FF2B5EF4-FFF2-40B4-BE49-F238E27FC236}">
                <a16:creationId xmlns:a16="http://schemas.microsoft.com/office/drawing/2014/main" id="{6787F040-51C5-4BAD-A3CD-F787341A3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A3A84-B8D0-4CC4-A0B0-2974D94963CC}"/>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1787701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6DC0-C515-45D2-9BD5-0AB8D2D48E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63A604-62F6-44E6-9965-4F866AA93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9D8811-AE31-40BA-A3AD-75856CDF66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6BDAFE-D05A-4F90-970A-E8C37E6A8E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86FF6-294D-4E80-BED0-6981A126A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4DC5AD-BA4C-4DF1-8D45-E7CB303DE03F}"/>
              </a:ext>
            </a:extLst>
          </p:cNvPr>
          <p:cNvSpPr>
            <a:spLocks noGrp="1"/>
          </p:cNvSpPr>
          <p:nvPr>
            <p:ph type="dt" sz="half" idx="10"/>
          </p:nvPr>
        </p:nvSpPr>
        <p:spPr/>
        <p:txBody>
          <a:bodyPr/>
          <a:lstStyle/>
          <a:p>
            <a:fld id="{7189E486-11B1-47CA-8DAA-C7596A0F465C}" type="datetime1">
              <a:rPr lang="en-US" smtClean="0"/>
              <a:t>7/8/2021</a:t>
            </a:fld>
            <a:endParaRPr lang="en-US"/>
          </a:p>
        </p:txBody>
      </p:sp>
      <p:sp>
        <p:nvSpPr>
          <p:cNvPr id="8" name="Footer Placeholder 7">
            <a:extLst>
              <a:ext uri="{FF2B5EF4-FFF2-40B4-BE49-F238E27FC236}">
                <a16:creationId xmlns:a16="http://schemas.microsoft.com/office/drawing/2014/main" id="{381D34A8-9C1D-4BEC-AF61-0523C77C2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CD7697-61FC-4A48-9EEA-884CAB81571C}"/>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33123917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2ABD-D637-4A39-84C5-8C1FA41DBC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8E416D-41E1-4E36-BDF4-A8260F4BEFB5}"/>
              </a:ext>
            </a:extLst>
          </p:cNvPr>
          <p:cNvSpPr>
            <a:spLocks noGrp="1"/>
          </p:cNvSpPr>
          <p:nvPr>
            <p:ph type="dt" sz="half" idx="10"/>
          </p:nvPr>
        </p:nvSpPr>
        <p:spPr/>
        <p:txBody>
          <a:bodyPr/>
          <a:lstStyle/>
          <a:p>
            <a:fld id="{72BFCC59-D54C-4EC3-945E-84C4E0A5611A}" type="datetime1">
              <a:rPr lang="en-US" smtClean="0"/>
              <a:t>7/8/2021</a:t>
            </a:fld>
            <a:endParaRPr lang="en-US"/>
          </a:p>
        </p:txBody>
      </p:sp>
      <p:sp>
        <p:nvSpPr>
          <p:cNvPr id="4" name="Footer Placeholder 3">
            <a:extLst>
              <a:ext uri="{FF2B5EF4-FFF2-40B4-BE49-F238E27FC236}">
                <a16:creationId xmlns:a16="http://schemas.microsoft.com/office/drawing/2014/main" id="{5997D59D-FDD5-4556-81C9-26E8B9E89D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3F48A0-7404-4F47-BE18-0433EC2BF639}"/>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12374472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7AA35-83FB-421C-96DD-22AD32F9A99C}"/>
              </a:ext>
            </a:extLst>
          </p:cNvPr>
          <p:cNvSpPr>
            <a:spLocks noGrp="1"/>
          </p:cNvSpPr>
          <p:nvPr>
            <p:ph type="dt" sz="half" idx="10"/>
          </p:nvPr>
        </p:nvSpPr>
        <p:spPr/>
        <p:txBody>
          <a:bodyPr/>
          <a:lstStyle/>
          <a:p>
            <a:fld id="{67807E38-778D-4FA2-AAAE-18BA78449F7C}" type="datetime1">
              <a:rPr lang="en-US" smtClean="0"/>
              <a:t>7/8/2021</a:t>
            </a:fld>
            <a:endParaRPr lang="en-US"/>
          </a:p>
        </p:txBody>
      </p:sp>
      <p:sp>
        <p:nvSpPr>
          <p:cNvPr id="3" name="Footer Placeholder 2">
            <a:extLst>
              <a:ext uri="{FF2B5EF4-FFF2-40B4-BE49-F238E27FC236}">
                <a16:creationId xmlns:a16="http://schemas.microsoft.com/office/drawing/2014/main" id="{526F93EE-67E8-4D61-9281-AC96B72729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07E15B-284B-43E6-80BD-60F6FE39724D}"/>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3551261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A4FF9-62D9-463B-96F0-0A2B667867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48BA81-5D63-4588-A710-91F90C7A70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2B34CB-3CC7-4536-A5E4-C928FBC73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4C087-C342-4524-8222-52AAEB5AED29}"/>
              </a:ext>
            </a:extLst>
          </p:cNvPr>
          <p:cNvSpPr>
            <a:spLocks noGrp="1"/>
          </p:cNvSpPr>
          <p:nvPr>
            <p:ph type="dt" sz="half" idx="10"/>
          </p:nvPr>
        </p:nvSpPr>
        <p:spPr/>
        <p:txBody>
          <a:bodyPr/>
          <a:lstStyle/>
          <a:p>
            <a:fld id="{02B9261F-EC9A-410C-B9B5-8BAD21FEBCED}" type="datetime1">
              <a:rPr lang="en-US" smtClean="0"/>
              <a:t>7/8/2021</a:t>
            </a:fld>
            <a:endParaRPr lang="en-US"/>
          </a:p>
        </p:txBody>
      </p:sp>
      <p:sp>
        <p:nvSpPr>
          <p:cNvPr id="6" name="Footer Placeholder 5">
            <a:extLst>
              <a:ext uri="{FF2B5EF4-FFF2-40B4-BE49-F238E27FC236}">
                <a16:creationId xmlns:a16="http://schemas.microsoft.com/office/drawing/2014/main" id="{65DC1430-D509-4BF3-9F6D-885871D3E3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7DA9CF-AACE-4739-ABA6-4E7411A38C5D}"/>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14104800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3B49-188B-404E-8AAC-B98D19718A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FA0AC-BAE9-4B3F-843A-8E490760FB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0294BB-07FD-46DE-AA05-B8BC8BE0E5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4CFFAA-2E7C-4BC9-ADC5-AB1F324C39FD}"/>
              </a:ext>
            </a:extLst>
          </p:cNvPr>
          <p:cNvSpPr>
            <a:spLocks noGrp="1"/>
          </p:cNvSpPr>
          <p:nvPr>
            <p:ph type="dt" sz="half" idx="10"/>
          </p:nvPr>
        </p:nvSpPr>
        <p:spPr/>
        <p:txBody>
          <a:bodyPr/>
          <a:lstStyle/>
          <a:p>
            <a:fld id="{135BA81B-3448-4E97-88CC-D8F7031BC2E3}" type="datetime1">
              <a:rPr lang="en-US" smtClean="0"/>
              <a:t>7/8/2021</a:t>
            </a:fld>
            <a:endParaRPr lang="en-US"/>
          </a:p>
        </p:txBody>
      </p:sp>
      <p:sp>
        <p:nvSpPr>
          <p:cNvPr id="6" name="Footer Placeholder 5">
            <a:extLst>
              <a:ext uri="{FF2B5EF4-FFF2-40B4-BE49-F238E27FC236}">
                <a16:creationId xmlns:a16="http://schemas.microsoft.com/office/drawing/2014/main" id="{D4450D8C-6FFD-4F90-8E4E-C1B75C54BB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8ACF9F-4D8B-4996-A286-ED104BEC6B14}"/>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21300115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F4D4-CE7F-44D4-A4C3-08AD6ECA4D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F31BBF-C79F-491C-8959-48CD5D3DFC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3D1AA-2042-4DBA-92A9-5C8AF1E79ACE}"/>
              </a:ext>
            </a:extLst>
          </p:cNvPr>
          <p:cNvSpPr>
            <a:spLocks noGrp="1"/>
          </p:cNvSpPr>
          <p:nvPr>
            <p:ph type="dt" sz="half" idx="10"/>
          </p:nvPr>
        </p:nvSpPr>
        <p:spPr/>
        <p:txBody>
          <a:bodyPr/>
          <a:lstStyle/>
          <a:p>
            <a:fld id="{84CBFCB2-C1B3-447E-AA4E-463C155F7231}" type="datetime1">
              <a:rPr lang="en-US" smtClean="0"/>
              <a:t>7/8/2021</a:t>
            </a:fld>
            <a:endParaRPr lang="en-US"/>
          </a:p>
        </p:txBody>
      </p:sp>
      <p:sp>
        <p:nvSpPr>
          <p:cNvPr id="5" name="Footer Placeholder 4">
            <a:extLst>
              <a:ext uri="{FF2B5EF4-FFF2-40B4-BE49-F238E27FC236}">
                <a16:creationId xmlns:a16="http://schemas.microsoft.com/office/drawing/2014/main" id="{32EE516D-6488-41DB-AF12-5BF2A4486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015DC-56CB-4150-A211-E4C748C5405D}"/>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12114947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FCC46B-F972-44DA-9CA9-06A03EE77F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829598-B2F0-4FB1-A357-7213D2CED8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315C67-117D-4393-AFDA-6BFAA3C229FA}"/>
              </a:ext>
            </a:extLst>
          </p:cNvPr>
          <p:cNvSpPr>
            <a:spLocks noGrp="1"/>
          </p:cNvSpPr>
          <p:nvPr>
            <p:ph type="dt" sz="half" idx="10"/>
          </p:nvPr>
        </p:nvSpPr>
        <p:spPr/>
        <p:txBody>
          <a:bodyPr/>
          <a:lstStyle/>
          <a:p>
            <a:fld id="{500D55FE-DB10-4209-8584-4F13E90063CB}" type="datetime1">
              <a:rPr lang="en-US" smtClean="0"/>
              <a:t>7/8/2021</a:t>
            </a:fld>
            <a:endParaRPr lang="en-US"/>
          </a:p>
        </p:txBody>
      </p:sp>
      <p:sp>
        <p:nvSpPr>
          <p:cNvPr id="5" name="Footer Placeholder 4">
            <a:extLst>
              <a:ext uri="{FF2B5EF4-FFF2-40B4-BE49-F238E27FC236}">
                <a16:creationId xmlns:a16="http://schemas.microsoft.com/office/drawing/2014/main" id="{DB87C50F-97E9-488D-B9E8-96602B25A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71A3-BFD7-4E2D-9362-81FCE1D19283}"/>
              </a:ext>
            </a:extLst>
          </p:cNvPr>
          <p:cNvSpPr>
            <a:spLocks noGrp="1"/>
          </p:cNvSpPr>
          <p:nvPr>
            <p:ph type="sldNum" sz="quarter" idx="12"/>
          </p:nvPr>
        </p:nvSpPr>
        <p:spPr/>
        <p:txBody>
          <a:bodyPr/>
          <a:lstStyle/>
          <a:p>
            <a:fld id="{3B3D11BF-C8C0-40B2-88CF-46B2CD3F297E}" type="slidenum">
              <a:rPr lang="en-US" smtClean="0"/>
              <a:t>‹#›</a:t>
            </a:fld>
            <a:endParaRPr lang="en-US"/>
          </a:p>
        </p:txBody>
      </p:sp>
    </p:spTree>
    <p:extLst>
      <p:ext uri="{BB962C8B-B14F-4D97-AF65-F5344CB8AC3E}">
        <p14:creationId xmlns:p14="http://schemas.microsoft.com/office/powerpoint/2010/main" val="13272848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826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9F940-2BA4-4F83-B116-81EC2709F62A}"/>
              </a:ext>
            </a:extLst>
          </p:cNvPr>
          <p:cNvPicPr>
            <a:picLocks noChangeAspect="1"/>
          </p:cNvPicPr>
          <p:nvPr userDrawn="1"/>
        </p:nvPicPr>
        <p:blipFill>
          <a:blip r:embed="rId2"/>
          <a:stretch>
            <a:fillRect/>
          </a:stretch>
        </p:blipFill>
        <p:spPr>
          <a:xfrm>
            <a:off x="0" y="-176785"/>
            <a:ext cx="12192000" cy="7034784"/>
          </a:xfrm>
          <a:prstGeom prst="rect">
            <a:avLst/>
          </a:prstGeom>
        </p:spPr>
      </p:pic>
    </p:spTree>
    <p:extLst>
      <p:ext uri="{BB962C8B-B14F-4D97-AF65-F5344CB8AC3E}">
        <p14:creationId xmlns:p14="http://schemas.microsoft.com/office/powerpoint/2010/main" val="8854161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3"/>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909B82-A4F6-4BF0-A497-D98458AE6A85}"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1856603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909B82-A4F6-4BF0-A497-D98458AE6A85}"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22094130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8"/>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909B82-A4F6-4BF0-A497-D98458AE6A85}"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5527393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909B82-A4F6-4BF0-A497-D98458AE6A85}" type="datetimeFigureOut">
              <a:rPr lang="en-US" smtClean="0"/>
              <a:pPr/>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9436064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5"/>
            <a:ext cx="538691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1" y="1535113"/>
            <a:ext cx="538903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1" y="2174875"/>
            <a:ext cx="538903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909B82-A4F6-4BF0-A497-D98458AE6A85}" type="datetimeFigureOut">
              <a:rPr lang="en-US" smtClean="0"/>
              <a:pPr/>
              <a:t>7/8/2021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25530142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909B82-A4F6-4BF0-A497-D98458AE6A85}" type="datetimeFigureOut">
              <a:rPr lang="en-US" smtClean="0"/>
              <a:pPr/>
              <a:t>7/8/2021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4725307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09B82-A4F6-4BF0-A497-D98458AE6A85}" type="datetimeFigureOut">
              <a:rPr lang="en-US" smtClean="0"/>
              <a:pPr/>
              <a:t>7/8/2021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3275528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4" y="273058"/>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909B82-A4F6-4BF0-A497-D98458AE6A85}" type="datetimeFigureOut">
              <a:rPr lang="en-US" smtClean="0"/>
              <a:pPr/>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2114808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909B82-A4F6-4BF0-A497-D98458AE6A85}" type="datetimeFigureOut">
              <a:rPr lang="en-US" smtClean="0"/>
              <a:pPr/>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3917895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909B82-A4F6-4BF0-A497-D98458AE6A85}"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18116942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6"/>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6"/>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909B82-A4F6-4BF0-A497-D98458AE6A85}"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01D58-4898-46D2-B49E-AE2AD7B66494}" type="slidenum">
              <a:rPr lang="en-US" smtClean="0"/>
              <a:pPr/>
              <a:t>‹#›</a:t>
            </a:fld>
            <a:endParaRPr lang="en-US"/>
          </a:p>
        </p:txBody>
      </p:sp>
    </p:spTree>
    <p:extLst>
      <p:ext uri="{BB962C8B-B14F-4D97-AF65-F5344CB8AC3E}">
        <p14:creationId xmlns:p14="http://schemas.microsoft.com/office/powerpoint/2010/main" val="3995861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7/8/2021</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4.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7/8/2021</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3624620"/>
      </p:ext>
    </p:extLst>
  </p:cSld>
  <p:clrMap bg1="lt1" tx1="dk1" bg2="lt2" tx2="dk2" accent1="accent1" accent2="accent2" accent3="accent3" accent4="accent4" accent5="accent5" accent6="accent6" hlink="hlink" folHlink="folHlink"/>
  <p:sldLayoutIdLst>
    <p:sldLayoutId id="2147484662" r:id="rId1"/>
    <p:sldLayoutId id="2147484663" r:id="rId2"/>
    <p:sldLayoutId id="2147484664" r:id="rId3"/>
    <p:sldLayoutId id="2147484665" r:id="rId4"/>
    <p:sldLayoutId id="2147484666" r:id="rId5"/>
    <p:sldLayoutId id="2147484667" r:id="rId6"/>
    <p:sldLayoutId id="2147484668" r:id="rId7"/>
    <p:sldLayoutId id="2147484669" r:id="rId8"/>
    <p:sldLayoutId id="2147484670" r:id="rId9"/>
    <p:sldLayoutId id="2147484671" r:id="rId10"/>
    <p:sldLayoutId id="2147484672" r:id="rId11"/>
    <p:sldLayoutId id="2147484673" r:id="rId12"/>
    <p:sldLayoutId id="2147484674" r:id="rId13"/>
    <p:sldLayoutId id="2147484675" r:id="rId14"/>
    <p:sldLayoutId id="2147484676" r:id="rId15"/>
    <p:sldLayoutId id="2147484677" r:id="rId16"/>
    <p:sldLayoutId id="2147484678" r:id="rId17"/>
    <p:sldLayoutId id="2147484679" r:id="rId18"/>
    <p:sldLayoutId id="2147484680" r:id="rId19"/>
    <p:sldLayoutId id="2147484681" r:id="rId20"/>
    <p:sldLayoutId id="2147484682" r:id="rId21"/>
    <p:sldLayoutId id="2147484921" r:id="rId22"/>
    <p:sldLayoutId id="2147484922" r:id="rId23"/>
    <p:sldLayoutId id="2147485137" r:id="rId24"/>
    <p:sldLayoutId id="2147485166" r:id="rId25"/>
    <p:sldLayoutId id="2147485299" r:id="rId26"/>
    <p:sldLayoutId id="2147485300" r:id="rId27"/>
    <p:sldLayoutId id="2147485315"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8E6678-33F8-4E45-B137-460FCE37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7B4A0D-2D95-4BE0-9B7F-41B4EBAED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D74125-81C6-4D11-8C4E-3B6AF5630D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A18C4-D9AD-4C2C-85F6-5EADCAC57675}" type="datetime1">
              <a:rPr lang="en-US" smtClean="0"/>
              <a:t>7/8/2021</a:t>
            </a:fld>
            <a:endParaRPr lang="en-US"/>
          </a:p>
        </p:txBody>
      </p:sp>
      <p:sp>
        <p:nvSpPr>
          <p:cNvPr id="5" name="Footer Placeholder 4">
            <a:extLst>
              <a:ext uri="{FF2B5EF4-FFF2-40B4-BE49-F238E27FC236}">
                <a16:creationId xmlns:a16="http://schemas.microsoft.com/office/drawing/2014/main" id="{BA89BB59-4054-40E0-84AF-B24D82E397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9316F-EA78-4C2F-B84F-39B6F5217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D11BF-C8C0-40B2-88CF-46B2CD3F297E}" type="slidenum">
              <a:rPr lang="en-US" smtClean="0"/>
              <a:t>‹#›</a:t>
            </a:fld>
            <a:endParaRPr lang="en-US"/>
          </a:p>
        </p:txBody>
      </p:sp>
    </p:spTree>
    <p:extLst>
      <p:ext uri="{BB962C8B-B14F-4D97-AF65-F5344CB8AC3E}">
        <p14:creationId xmlns:p14="http://schemas.microsoft.com/office/powerpoint/2010/main" val="1941230698"/>
      </p:ext>
    </p:extLst>
  </p:cSld>
  <p:clrMap bg1="lt1" tx1="dk1" bg2="lt2" tx2="dk2" accent1="accent1" accent2="accent2" accent3="accent3" accent4="accent4" accent5="accent5" accent6="accent6" hlink="hlink" folHlink="folHlink"/>
  <p:sldLayoutIdLst>
    <p:sldLayoutId id="2147485302" r:id="rId1"/>
    <p:sldLayoutId id="2147485303" r:id="rId2"/>
    <p:sldLayoutId id="2147485304" r:id="rId3"/>
    <p:sldLayoutId id="2147485305" r:id="rId4"/>
    <p:sldLayoutId id="2147485306" r:id="rId5"/>
    <p:sldLayoutId id="2147485307" r:id="rId6"/>
    <p:sldLayoutId id="2147485308" r:id="rId7"/>
    <p:sldLayoutId id="2147485309" r:id="rId8"/>
    <p:sldLayoutId id="2147485310" r:id="rId9"/>
    <p:sldLayoutId id="2147485311" r:id="rId10"/>
    <p:sldLayoutId id="2147485312" r:id="rId11"/>
    <p:sldLayoutId id="2147485313" r:id="rId12"/>
    <p:sldLayoutId id="214748531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09B82-A4F6-4BF0-A497-D98458AE6A85}" type="datetimeFigureOut">
              <a:rPr lang="en-US" smtClean="0"/>
              <a:pPr/>
              <a:t>7/8/2021</a:t>
            </a:fld>
            <a:endParaRPr lang="en-US"/>
          </a:p>
        </p:txBody>
      </p:sp>
      <p:sp>
        <p:nvSpPr>
          <p:cNvPr id="5" name="Footer Placeholder 4"/>
          <p:cNvSpPr>
            <a:spLocks noGrp="1"/>
          </p:cNvSpPr>
          <p:nvPr>
            <p:ph type="ftr" sz="quarter" idx="3"/>
          </p:nvPr>
        </p:nvSpPr>
        <p:spPr>
          <a:xfrm>
            <a:off x="4165600" y="635635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D01D58-4898-46D2-B49E-AE2AD7B66494}" type="slidenum">
              <a:rPr lang="en-US" smtClean="0"/>
              <a:pPr/>
              <a:t>‹#›</a:t>
            </a:fld>
            <a:endParaRPr lang="en-US"/>
          </a:p>
        </p:txBody>
      </p:sp>
    </p:spTree>
    <p:extLst>
      <p:ext uri="{BB962C8B-B14F-4D97-AF65-F5344CB8AC3E}">
        <p14:creationId xmlns:p14="http://schemas.microsoft.com/office/powerpoint/2010/main" val="3269227120"/>
      </p:ext>
    </p:extLst>
  </p:cSld>
  <p:clrMap bg1="lt1" tx1="dk1" bg2="lt2" tx2="dk2" accent1="accent1" accent2="accent2" accent3="accent3" accent4="accent4" accent5="accent5" accent6="accent6" hlink="hlink" folHlink="folHlink"/>
  <p:sldLayoutIdLst>
    <p:sldLayoutId id="2147485317" r:id="rId1"/>
    <p:sldLayoutId id="2147485318" r:id="rId2"/>
    <p:sldLayoutId id="2147485319" r:id="rId3"/>
    <p:sldLayoutId id="2147485320" r:id="rId4"/>
    <p:sldLayoutId id="2147485321" r:id="rId5"/>
    <p:sldLayoutId id="2147485322" r:id="rId6"/>
    <p:sldLayoutId id="2147485323" r:id="rId7"/>
    <p:sldLayoutId id="2147485324" r:id="rId8"/>
    <p:sldLayoutId id="2147485325" r:id="rId9"/>
    <p:sldLayoutId id="2147485326" r:id="rId10"/>
    <p:sldLayoutId id="214748532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tags" Target="../tags/tag7.xml"/><Relationship Id="rId5" Type="http://schemas.openxmlformats.org/officeDocument/2006/relationships/image" Target="../media/image240.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4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7.jpeg"/><Relationship Id="rId18" Type="http://schemas.openxmlformats.org/officeDocument/2006/relationships/image" Target="../media/image42.jpeg"/><Relationship Id="rId3" Type="http://schemas.openxmlformats.org/officeDocument/2006/relationships/notesSlide" Target="../notesSlides/notesSlide6.xml"/><Relationship Id="rId7" Type="http://schemas.openxmlformats.org/officeDocument/2006/relationships/image" Target="../media/image32.png"/><Relationship Id="rId12" Type="http://schemas.microsoft.com/office/2007/relationships/hdphoto" Target="../media/hdphoto2.wdp"/><Relationship Id="rId17" Type="http://schemas.openxmlformats.org/officeDocument/2006/relationships/image" Target="../media/image41.png"/><Relationship Id="rId2" Type="http://schemas.openxmlformats.org/officeDocument/2006/relationships/slideLayout" Target="../slideLayouts/slideLayout34.xml"/><Relationship Id="rId16" Type="http://schemas.openxmlformats.org/officeDocument/2006/relationships/image" Target="../media/image40.jpeg"/><Relationship Id="rId20" Type="http://schemas.openxmlformats.org/officeDocument/2006/relationships/image" Target="../media/image44.png"/><Relationship Id="rId1" Type="http://schemas.openxmlformats.org/officeDocument/2006/relationships/tags" Target="../tags/tag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28.png"/><Relationship Id="rId15" Type="http://schemas.openxmlformats.org/officeDocument/2006/relationships/image" Target="../media/image39.png"/><Relationship Id="rId10" Type="http://schemas.openxmlformats.org/officeDocument/2006/relationships/image" Target="../media/image35.png"/><Relationship Id="rId19"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34.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7.xml"/><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slideLayout" Target="../slideLayouts/slideLayout51.xml"/><Relationship Id="rId1" Type="http://schemas.openxmlformats.org/officeDocument/2006/relationships/tags" Target="../tags/tag9.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0" Type="http://schemas.openxmlformats.org/officeDocument/2006/relationships/image" Target="../media/image51.svg"/><Relationship Id="rId4" Type="http://schemas.openxmlformats.org/officeDocument/2006/relationships/image" Target="../media/image45.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jpe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11.xml"/><Relationship Id="rId7" Type="http://schemas.openxmlformats.org/officeDocument/2006/relationships/image" Target="../media/image69.png"/><Relationship Id="rId2" Type="http://schemas.openxmlformats.org/officeDocument/2006/relationships/slideLayout" Target="../slideLayouts/slideLayout34.xml"/><Relationship Id="rId1" Type="http://schemas.openxmlformats.org/officeDocument/2006/relationships/tags" Target="../tags/tag11.xml"/><Relationship Id="rId6" Type="http://schemas.microsoft.com/office/2007/relationships/hdphoto" Target="../media/hdphoto3.wdp"/><Relationship Id="rId5" Type="http://schemas.openxmlformats.org/officeDocument/2006/relationships/image" Target="../media/image68.png"/><Relationship Id="rId4" Type="http://schemas.openxmlformats.org/officeDocument/2006/relationships/image" Target="../media/image67.jpe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67.jpeg"/><Relationship Id="rId4" Type="http://schemas.microsoft.com/office/2007/relationships/hdphoto" Target="../media/hdphoto3.wdp"/><Relationship Id="rId9" Type="http://schemas.openxmlformats.org/officeDocument/2006/relationships/image" Target="../media/image360.png"/></Relationships>
</file>

<file path=ppt/slides/_rels/slide2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jpe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2.xml"/><Relationship Id="rId5" Type="http://schemas.openxmlformats.org/officeDocument/2006/relationships/image" Target="../media/image79.jpeg"/><Relationship Id="rId4" Type="http://schemas.openxmlformats.org/officeDocument/2006/relationships/image" Target="../media/image7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4" Type="http://schemas.openxmlformats.org/officeDocument/2006/relationships/image" Target="../media/image740.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67.jpeg"/><Relationship Id="rId4" Type="http://schemas.microsoft.com/office/2007/relationships/hdphoto" Target="../media/hdphoto3.wdp"/><Relationship Id="rId9" Type="http://schemas.openxmlformats.org/officeDocument/2006/relationships/image" Target="../media/image36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34.xml"/><Relationship Id="rId1" Type="http://schemas.openxmlformats.org/officeDocument/2006/relationships/tags" Target="../tags/tag1.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13.jpeg"/><Relationship Id="rId4" Type="http://schemas.openxmlformats.org/officeDocument/2006/relationships/image" Target="../media/image12.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420.png"/><Relationship Id="rId5" Type="http://schemas.openxmlformats.org/officeDocument/2006/relationships/image" Target="../media/image69.png"/><Relationship Id="rId10" Type="http://schemas.openxmlformats.org/officeDocument/2006/relationships/image" Target="../media/image67.jpeg"/><Relationship Id="rId4" Type="http://schemas.microsoft.com/office/2007/relationships/hdphoto" Target="../media/hdphoto3.wdp"/><Relationship Id="rId9" Type="http://schemas.openxmlformats.org/officeDocument/2006/relationships/image" Target="../media/image3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30.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79.jpeg"/><Relationship Id="rId5" Type="http://schemas.openxmlformats.org/officeDocument/2006/relationships/image" Target="../media/image72.jpe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11.png"/><Relationship Id="rId12" Type="http://schemas.openxmlformats.org/officeDocument/2006/relationships/image" Target="../media/image94.pn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92.png"/><Relationship Id="rId4" Type="http://schemas.openxmlformats.org/officeDocument/2006/relationships/image" Target="../media/image87.jpeg"/><Relationship Id="rId9"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40.png"/><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2.xml"/><Relationship Id="rId5" Type="http://schemas.openxmlformats.org/officeDocument/2006/relationships/image" Target="../media/image16.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4.xml"/><Relationship Id="rId1" Type="http://schemas.openxmlformats.org/officeDocument/2006/relationships/tags" Target="../tags/tag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0.png"/><Relationship Id="rId7" Type="http://schemas.openxmlformats.org/officeDocument/2006/relationships/image" Target="../media/image200.png"/><Relationship Id="rId2" Type="http://schemas.openxmlformats.org/officeDocument/2006/relationships/slideLayout" Target="../slideLayouts/slideLayout34.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0.png"/><Relationship Id="rId10" Type="http://schemas.openxmlformats.org/officeDocument/2006/relationships/image" Target="../media/image230.png"/><Relationship Id="rId9" Type="http://schemas.openxmlformats.org/officeDocument/2006/relationships/image" Target="../media/image2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5A9C-A7AD-4F8D-B459-068A3424203B}"/>
              </a:ext>
            </a:extLst>
          </p:cNvPr>
          <p:cNvSpPr>
            <a:spLocks noGrp="1"/>
          </p:cNvSpPr>
          <p:nvPr>
            <p:ph type="title"/>
          </p:nvPr>
        </p:nvSpPr>
        <p:spPr>
          <a:xfrm>
            <a:off x="150852" y="2057400"/>
            <a:ext cx="5945148" cy="2743426"/>
          </a:xfrm>
        </p:spPr>
        <p:txBody>
          <a:bodyPr>
            <a:normAutofit/>
          </a:bodyPr>
          <a:lstStyle/>
          <a:p>
            <a:r>
              <a:rPr lang="en-US" sz="4000" dirty="0">
                <a:solidFill>
                  <a:schemeClr val="bg1"/>
                </a:solidFill>
                <a:latin typeface="Segoe UI Semibold" panose="020B0702040204020203" pitchFamily="34" charset="0"/>
                <a:cs typeface="Segoe UI Semibold" panose="020B0702040204020203" pitchFamily="34" charset="0"/>
              </a:rPr>
              <a:t>Supercharging Virtual Plant Configurations using Z3</a:t>
            </a:r>
            <a:br>
              <a:rPr lang="en-US" sz="4000" dirty="0">
                <a:solidFill>
                  <a:schemeClr val="bg1"/>
                </a:solidFill>
                <a:latin typeface="Segoe UI Semibold" panose="020B0702040204020203" pitchFamily="34" charset="0"/>
                <a:cs typeface="Segoe UI Semibold" panose="020B0702040204020203" pitchFamily="34" charset="0"/>
              </a:rPr>
            </a:br>
            <a:endParaRPr lang="en-US" sz="4000" dirty="0">
              <a:solidFill>
                <a:schemeClr val="bg1"/>
              </a:solidFill>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44959E3E-516B-499D-A417-2D4E0ACB336A}"/>
              </a:ext>
            </a:extLst>
          </p:cNvPr>
          <p:cNvSpPr>
            <a:spLocks noGrp="1"/>
          </p:cNvSpPr>
          <p:nvPr>
            <p:ph type="body" sz="quarter" idx="10"/>
          </p:nvPr>
        </p:nvSpPr>
        <p:spPr>
          <a:xfrm>
            <a:off x="150852" y="4800601"/>
            <a:ext cx="5211969" cy="1083363"/>
          </a:xfrm>
        </p:spPr>
        <p:txBody>
          <a:bodyPr/>
          <a:lstStyle/>
          <a:p>
            <a:r>
              <a:rPr lang="en-US" dirty="0">
                <a:latin typeface="Segoe UI" panose="020B0502040204020203" pitchFamily="34" charset="0"/>
                <a:cs typeface="Segoe UI" panose="020B0502040204020203" pitchFamily="34" charset="0"/>
              </a:rPr>
              <a:t>Nikolaj Bjørner, Max Levatich, </a:t>
            </a:r>
          </a:p>
          <a:p>
            <a:r>
              <a:rPr lang="en-US" dirty="0">
                <a:latin typeface="Segoe UI" panose="020B0502040204020203" pitchFamily="34" charset="0"/>
                <a:cs typeface="Segoe UI" panose="020B0502040204020203" pitchFamily="34" charset="0"/>
              </a:rPr>
              <a:t>Nuno Lopes, Andrey Rybalchenko, </a:t>
            </a:r>
          </a:p>
          <a:p>
            <a:r>
              <a:rPr lang="en-US" dirty="0">
                <a:latin typeface="Segoe UI" panose="020B0502040204020203" pitchFamily="34" charset="0"/>
                <a:cs typeface="Segoe UI" panose="020B0502040204020203" pitchFamily="34" charset="0"/>
              </a:rPr>
              <a:t>Chandra Vuppalapati</a:t>
            </a:r>
          </a:p>
          <a:p>
            <a:endParaRPr lang="en-US" b="1" i="0" dirty="0">
              <a:effectLst/>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Microsoft</a:t>
            </a:r>
            <a:endParaRPr lang="en-US" b="1" i="0" dirty="0">
              <a:effectLst/>
              <a:latin typeface="Segoe UI" panose="020B0502040204020203" pitchFamily="34" charset="0"/>
              <a:cs typeface="Segoe UI" panose="020B0502040204020203" pitchFamily="34" charset="0"/>
            </a:endParaRPr>
          </a:p>
        </p:txBody>
      </p:sp>
      <p:pic>
        <p:nvPicPr>
          <p:cNvPr id="5" name="Picture 4" descr="Image result for Cosine Similarity formula transparent">
            <a:extLst>
              <a:ext uri="{FF2B5EF4-FFF2-40B4-BE49-F238E27FC236}">
                <a16:creationId xmlns:a16="http://schemas.microsoft.com/office/drawing/2014/main" id="{1399B881-FDED-4776-A40E-202C7D4C4A69}"/>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8922753" y="4409030"/>
            <a:ext cx="28575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43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9347BFD-98FB-4CFD-B1E4-2C5DF71D20CF}"/>
              </a:ext>
            </a:extLst>
          </p:cNvPr>
          <p:cNvSpPr txBox="1">
            <a:spLocks/>
          </p:cNvSpPr>
          <p:nvPr/>
        </p:nvSpPr>
        <p:spPr>
          <a:xfrm>
            <a:off x="148052" y="407575"/>
            <a:ext cx="899156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Combining Theories </a:t>
            </a:r>
            <a:r>
              <a:rPr lang="en-US" dirty="0">
                <a:gradFill>
                  <a:gsLst>
                    <a:gs pos="1250">
                      <a:srgbClr val="000000"/>
                    </a:gs>
                    <a:gs pos="100000">
                      <a:srgbClr val="000000"/>
                    </a:gs>
                  </a:gsLst>
                  <a:lin ang="5400000" scaled="0"/>
                </a:gradFill>
                <a:latin typeface="Segoe UI Semibold"/>
              </a:rPr>
              <a:t>in the age of </a:t>
            </a: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CDCL(T) </a:t>
            </a:r>
          </a:p>
        </p:txBody>
      </p:sp>
      <p:sp>
        <p:nvSpPr>
          <p:cNvPr id="12" name="Right Arrow 3">
            <a:extLst>
              <a:ext uri="{FF2B5EF4-FFF2-40B4-BE49-F238E27FC236}">
                <a16:creationId xmlns:a16="http://schemas.microsoft.com/office/drawing/2014/main" id="{DFDA2BE4-9EB2-4357-8D82-2A6C316BFB60}"/>
              </a:ext>
            </a:extLst>
          </p:cNvPr>
          <p:cNvSpPr/>
          <p:nvPr/>
        </p:nvSpPr>
        <p:spPr bwMode="auto">
          <a:xfrm rot="5400000">
            <a:off x="4463572" y="3281362"/>
            <a:ext cx="2494718" cy="533400"/>
          </a:xfrm>
          <a:prstGeom prst="rightArrow">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3" name="TextBox 12">
            <a:extLst>
              <a:ext uri="{FF2B5EF4-FFF2-40B4-BE49-F238E27FC236}">
                <a16:creationId xmlns:a16="http://schemas.microsoft.com/office/drawing/2014/main" id="{39069890-AA88-47EA-97BB-5EF98BBC559C}"/>
              </a:ext>
            </a:extLst>
          </p:cNvPr>
          <p:cNvSpPr txBox="1"/>
          <p:nvPr/>
        </p:nvSpPr>
        <p:spPr>
          <a:xfrm>
            <a:off x="1392366" y="2052221"/>
            <a:ext cx="4053354" cy="2585323"/>
          </a:xfrm>
          <a:prstGeom prst="rect">
            <a:avLst/>
          </a:prstGeom>
          <a:noFill/>
        </p:spPr>
        <p:txBody>
          <a:bodyPr wrap="none" rtlCol="0">
            <a:spAutoFit/>
          </a:bodyPr>
          <a:lstStyle/>
          <a:p>
            <a:pPr defTabSz="912813" fontAlgn="base">
              <a:spcBef>
                <a:spcPct val="0"/>
              </a:spcBef>
              <a:spcAft>
                <a:spcPct val="0"/>
              </a:spcAft>
            </a:pPr>
            <a:r>
              <a:rPr lang="en-US" dirty="0">
                <a:solidFill>
                  <a:srgbClr val="000000"/>
                </a:solidFill>
                <a:latin typeface="Arial" charset="0"/>
              </a:rPr>
              <a:t>1979 Nelson, </a:t>
            </a:r>
            <a:r>
              <a:rPr lang="en-US" dirty="0" err="1">
                <a:solidFill>
                  <a:srgbClr val="000000"/>
                </a:solidFill>
                <a:latin typeface="Arial" charset="0"/>
              </a:rPr>
              <a:t>Oppen</a:t>
            </a:r>
            <a:r>
              <a:rPr lang="en-US" dirty="0">
                <a:solidFill>
                  <a:srgbClr val="000000"/>
                </a:solidFill>
                <a:latin typeface="Arial" charset="0"/>
              </a:rPr>
              <a:t>: Framework</a:t>
            </a:r>
          </a:p>
          <a:p>
            <a:pPr defTabSz="912813" fontAlgn="base">
              <a:spcBef>
                <a:spcPct val="0"/>
              </a:spcBef>
              <a:spcAft>
                <a:spcPct val="0"/>
              </a:spcAft>
            </a:pPr>
            <a:endParaRPr lang="en-US" dirty="0">
              <a:solidFill>
                <a:srgbClr val="000000"/>
              </a:solidFill>
              <a:latin typeface="Arial" charset="0"/>
            </a:endParaRPr>
          </a:p>
          <a:p>
            <a:pPr defTabSz="912813" fontAlgn="base">
              <a:spcBef>
                <a:spcPct val="0"/>
              </a:spcBef>
              <a:spcAft>
                <a:spcPct val="0"/>
              </a:spcAft>
            </a:pPr>
            <a:r>
              <a:rPr lang="en-US" dirty="0">
                <a:solidFill>
                  <a:srgbClr val="000000"/>
                </a:solidFill>
                <a:latin typeface="Arial" charset="0"/>
              </a:rPr>
              <a:t>1996 </a:t>
            </a:r>
            <a:r>
              <a:rPr lang="en-US" dirty="0" err="1">
                <a:solidFill>
                  <a:srgbClr val="000000"/>
                </a:solidFill>
                <a:latin typeface="Arial" charset="0"/>
              </a:rPr>
              <a:t>Tinelli</a:t>
            </a:r>
            <a:r>
              <a:rPr lang="en-US" dirty="0">
                <a:solidFill>
                  <a:srgbClr val="000000"/>
                </a:solidFill>
                <a:latin typeface="Arial" charset="0"/>
              </a:rPr>
              <a:t> &amp; </a:t>
            </a:r>
            <a:r>
              <a:rPr lang="en-US" dirty="0" err="1">
                <a:solidFill>
                  <a:srgbClr val="000000"/>
                </a:solidFill>
                <a:latin typeface="Arial" charset="0"/>
              </a:rPr>
              <a:t>Harindi</a:t>
            </a:r>
            <a:r>
              <a:rPr lang="en-US" dirty="0">
                <a:solidFill>
                  <a:srgbClr val="000000"/>
                </a:solidFill>
                <a:latin typeface="Arial" charset="0"/>
              </a:rPr>
              <a:t>: N.O Fix</a:t>
            </a:r>
          </a:p>
          <a:p>
            <a:pPr defTabSz="912813" fontAlgn="base">
              <a:spcBef>
                <a:spcPct val="0"/>
              </a:spcBef>
              <a:spcAft>
                <a:spcPct val="0"/>
              </a:spcAft>
            </a:pPr>
            <a:endParaRPr lang="en-US" dirty="0">
              <a:solidFill>
                <a:srgbClr val="000000"/>
              </a:solidFill>
              <a:latin typeface="Arial" charset="0"/>
            </a:endParaRPr>
          </a:p>
          <a:p>
            <a:pPr defTabSz="912813" fontAlgn="base">
              <a:spcBef>
                <a:spcPct val="0"/>
              </a:spcBef>
              <a:spcAft>
                <a:spcPct val="0"/>
              </a:spcAft>
            </a:pPr>
            <a:r>
              <a:rPr lang="en-US" dirty="0">
                <a:solidFill>
                  <a:srgbClr val="000000"/>
                </a:solidFill>
                <a:latin typeface="Arial" charset="0"/>
              </a:rPr>
              <a:t>2000 Barrett et al: N.O + Rewriting</a:t>
            </a:r>
          </a:p>
          <a:p>
            <a:pPr defTabSz="912813" fontAlgn="base">
              <a:spcBef>
                <a:spcPct val="0"/>
              </a:spcBef>
              <a:spcAft>
                <a:spcPct val="0"/>
              </a:spcAft>
            </a:pPr>
            <a:endParaRPr lang="en-US" dirty="0">
              <a:solidFill>
                <a:srgbClr val="000000"/>
              </a:solidFill>
              <a:latin typeface="Arial" charset="0"/>
            </a:endParaRPr>
          </a:p>
          <a:p>
            <a:pPr defTabSz="912813" fontAlgn="base">
              <a:spcBef>
                <a:spcPct val="0"/>
              </a:spcBef>
              <a:spcAft>
                <a:spcPct val="0"/>
              </a:spcAft>
            </a:pPr>
            <a:r>
              <a:rPr lang="en-US" dirty="0">
                <a:solidFill>
                  <a:srgbClr val="000000"/>
                </a:solidFill>
                <a:latin typeface="Arial" charset="0"/>
              </a:rPr>
              <a:t>2002 </a:t>
            </a:r>
            <a:r>
              <a:rPr lang="en-US" dirty="0" err="1">
                <a:solidFill>
                  <a:srgbClr val="000000"/>
                </a:solidFill>
                <a:latin typeface="Arial" charset="0"/>
              </a:rPr>
              <a:t>Zarba</a:t>
            </a:r>
            <a:r>
              <a:rPr lang="en-US" dirty="0">
                <a:solidFill>
                  <a:srgbClr val="000000"/>
                </a:solidFill>
                <a:latin typeface="Arial" charset="0"/>
              </a:rPr>
              <a:t> &amp; Manna: “Nice” Theories</a:t>
            </a:r>
          </a:p>
          <a:p>
            <a:pPr defTabSz="912813" fontAlgn="base">
              <a:spcBef>
                <a:spcPct val="0"/>
              </a:spcBef>
              <a:spcAft>
                <a:spcPct val="0"/>
              </a:spcAft>
            </a:pPr>
            <a:endParaRPr lang="en-US" dirty="0">
              <a:solidFill>
                <a:srgbClr val="000000"/>
              </a:solidFill>
              <a:latin typeface="Arial" charset="0"/>
            </a:endParaRPr>
          </a:p>
          <a:p>
            <a:pPr defTabSz="912813" fontAlgn="base">
              <a:spcBef>
                <a:spcPct val="0"/>
              </a:spcBef>
              <a:spcAft>
                <a:spcPct val="0"/>
              </a:spcAft>
            </a:pPr>
            <a:r>
              <a:rPr lang="en-US" dirty="0">
                <a:solidFill>
                  <a:srgbClr val="000000"/>
                </a:solidFill>
                <a:latin typeface="Arial" charset="0"/>
              </a:rPr>
              <a:t>2004 Ghilardi et al: N.O. Generalized</a:t>
            </a:r>
          </a:p>
        </p:txBody>
      </p:sp>
      <p:sp>
        <p:nvSpPr>
          <p:cNvPr id="14" name="TextBox 13">
            <a:extLst>
              <a:ext uri="{FF2B5EF4-FFF2-40B4-BE49-F238E27FC236}">
                <a16:creationId xmlns:a16="http://schemas.microsoft.com/office/drawing/2014/main" id="{52DEE548-7CE9-4FB0-A084-0F487974B17E}"/>
              </a:ext>
            </a:extLst>
          </p:cNvPr>
          <p:cNvSpPr txBox="1"/>
          <p:nvPr/>
        </p:nvSpPr>
        <p:spPr>
          <a:xfrm>
            <a:off x="2472431" y="6027760"/>
            <a:ext cx="7010400" cy="400110"/>
          </a:xfrm>
          <a:prstGeom prst="rect">
            <a:avLst/>
          </a:prstGeom>
          <a:noFill/>
        </p:spPr>
        <p:txBody>
          <a:bodyPr wrap="square" rtlCol="0">
            <a:spAutoFit/>
          </a:bodyPr>
          <a:lstStyle/>
          <a:p>
            <a:pPr defTabSz="912813" fontAlgn="base">
              <a:spcBef>
                <a:spcPct val="0"/>
              </a:spcBef>
              <a:spcAft>
                <a:spcPct val="0"/>
              </a:spcAft>
            </a:pPr>
            <a:r>
              <a:rPr lang="en-US" sz="2000" dirty="0">
                <a:solidFill>
                  <a:srgbClr val="000000"/>
                </a:solidFill>
                <a:effectLst>
                  <a:outerShdw blurRad="38100" dist="38100" dir="2700000" algn="tl">
                    <a:srgbClr val="000000">
                      <a:alpha val="43137"/>
                    </a:srgbClr>
                  </a:outerShdw>
                </a:effectLst>
                <a:latin typeface="Arial" charset="0"/>
              </a:rPr>
              <a:t>2007 de Moura &amp; B: Model-based Theory Combination</a:t>
            </a:r>
          </a:p>
        </p:txBody>
      </p:sp>
      <p:sp>
        <p:nvSpPr>
          <p:cNvPr id="15" name="TextBox 14">
            <a:extLst>
              <a:ext uri="{FF2B5EF4-FFF2-40B4-BE49-F238E27FC236}">
                <a16:creationId xmlns:a16="http://schemas.microsoft.com/office/drawing/2014/main" id="{A2F162BE-CB22-4FCD-867E-EAEC0DB8504F}"/>
              </a:ext>
            </a:extLst>
          </p:cNvPr>
          <p:cNvSpPr txBox="1"/>
          <p:nvPr/>
        </p:nvSpPr>
        <p:spPr>
          <a:xfrm>
            <a:off x="2857500" y="5543526"/>
            <a:ext cx="6477000" cy="369332"/>
          </a:xfrm>
          <a:prstGeom prst="rect">
            <a:avLst/>
          </a:prstGeom>
          <a:noFill/>
        </p:spPr>
        <p:txBody>
          <a:bodyPr wrap="square" rtlCol="0">
            <a:spAutoFit/>
          </a:bodyPr>
          <a:lstStyle/>
          <a:p>
            <a:pPr defTabSz="912813" fontAlgn="base">
              <a:spcBef>
                <a:spcPct val="0"/>
              </a:spcBef>
              <a:spcAft>
                <a:spcPct val="0"/>
              </a:spcAft>
            </a:pPr>
            <a:r>
              <a:rPr lang="en-US" dirty="0">
                <a:solidFill>
                  <a:srgbClr val="000000"/>
                </a:solidFill>
                <a:latin typeface="Arial" charset="0"/>
              </a:rPr>
              <a:t>2006 </a:t>
            </a:r>
            <a:r>
              <a:rPr lang="en-US" dirty="0" err="1">
                <a:solidFill>
                  <a:srgbClr val="000000"/>
                </a:solidFill>
                <a:latin typeface="Arial" charset="0"/>
              </a:rPr>
              <a:t>Bruttomesso</a:t>
            </a:r>
            <a:r>
              <a:rPr lang="en-US" dirty="0">
                <a:solidFill>
                  <a:srgbClr val="000000"/>
                </a:solidFill>
                <a:latin typeface="Arial" charset="0"/>
              </a:rPr>
              <a:t> et al: Delayed Theory Combination</a:t>
            </a:r>
          </a:p>
        </p:txBody>
      </p:sp>
      <p:sp>
        <p:nvSpPr>
          <p:cNvPr id="16" name="TextBox 15">
            <a:extLst>
              <a:ext uri="{FF2B5EF4-FFF2-40B4-BE49-F238E27FC236}">
                <a16:creationId xmlns:a16="http://schemas.microsoft.com/office/drawing/2014/main" id="{7450C019-305E-4C0B-8AB8-4947323B6C86}"/>
              </a:ext>
            </a:extLst>
          </p:cNvPr>
          <p:cNvSpPr txBox="1"/>
          <p:nvPr/>
        </p:nvSpPr>
        <p:spPr>
          <a:xfrm>
            <a:off x="5977631" y="1995904"/>
            <a:ext cx="4267200" cy="2585323"/>
          </a:xfrm>
          <a:prstGeom prst="rect">
            <a:avLst/>
          </a:prstGeom>
          <a:noFill/>
        </p:spPr>
        <p:txBody>
          <a:bodyPr wrap="square" rtlCol="0">
            <a:spAutoFit/>
          </a:bodyPr>
          <a:lstStyle/>
          <a:p>
            <a:pPr defTabSz="912813" fontAlgn="base">
              <a:spcBef>
                <a:spcPct val="0"/>
              </a:spcBef>
              <a:spcAft>
                <a:spcPct val="0"/>
              </a:spcAft>
            </a:pPr>
            <a:r>
              <a:rPr lang="en-US" dirty="0">
                <a:solidFill>
                  <a:srgbClr val="000000"/>
                </a:solidFill>
                <a:latin typeface="Arial" charset="0"/>
              </a:rPr>
              <a:t>1984 </a:t>
            </a:r>
            <a:r>
              <a:rPr lang="en-US" dirty="0" err="1">
                <a:solidFill>
                  <a:srgbClr val="000000"/>
                </a:solidFill>
                <a:latin typeface="Arial" charset="0"/>
              </a:rPr>
              <a:t>Shostak</a:t>
            </a:r>
            <a:r>
              <a:rPr lang="en-US" dirty="0">
                <a:solidFill>
                  <a:srgbClr val="000000"/>
                </a:solidFill>
                <a:latin typeface="Arial" charset="0"/>
              </a:rPr>
              <a:t>: Theory solvers</a:t>
            </a:r>
          </a:p>
          <a:p>
            <a:pPr defTabSz="912813" fontAlgn="base">
              <a:spcBef>
                <a:spcPct val="0"/>
              </a:spcBef>
              <a:spcAft>
                <a:spcPct val="0"/>
              </a:spcAft>
            </a:pPr>
            <a:endParaRPr lang="en-US" dirty="0">
              <a:solidFill>
                <a:srgbClr val="000000"/>
              </a:solidFill>
              <a:latin typeface="Arial" charset="0"/>
            </a:endParaRPr>
          </a:p>
          <a:p>
            <a:pPr defTabSz="912813" fontAlgn="base">
              <a:spcBef>
                <a:spcPct val="0"/>
              </a:spcBef>
              <a:spcAft>
                <a:spcPct val="0"/>
              </a:spcAft>
            </a:pPr>
            <a:r>
              <a:rPr lang="en-US" dirty="0">
                <a:solidFill>
                  <a:srgbClr val="000000"/>
                </a:solidFill>
                <a:latin typeface="Arial" charset="0"/>
              </a:rPr>
              <a:t>1996 </a:t>
            </a:r>
            <a:r>
              <a:rPr lang="en-US" dirty="0" err="1">
                <a:solidFill>
                  <a:srgbClr val="000000"/>
                </a:solidFill>
                <a:latin typeface="Arial" charset="0"/>
              </a:rPr>
              <a:t>Cyrluk</a:t>
            </a:r>
            <a:r>
              <a:rPr lang="en-US" dirty="0">
                <a:solidFill>
                  <a:srgbClr val="000000"/>
                </a:solidFill>
                <a:latin typeface="Arial" charset="0"/>
              </a:rPr>
              <a:t> et al: </a:t>
            </a:r>
            <a:r>
              <a:rPr lang="en-US" dirty="0" err="1">
                <a:solidFill>
                  <a:srgbClr val="000000"/>
                </a:solidFill>
                <a:latin typeface="Arial" charset="0"/>
              </a:rPr>
              <a:t>Shostak</a:t>
            </a:r>
            <a:r>
              <a:rPr lang="en-US" dirty="0">
                <a:solidFill>
                  <a:srgbClr val="000000"/>
                </a:solidFill>
                <a:latin typeface="Arial" charset="0"/>
              </a:rPr>
              <a:t> Fix #1</a:t>
            </a:r>
          </a:p>
          <a:p>
            <a:pPr defTabSz="912813" fontAlgn="base">
              <a:spcBef>
                <a:spcPct val="0"/>
              </a:spcBef>
              <a:spcAft>
                <a:spcPct val="0"/>
              </a:spcAft>
            </a:pPr>
            <a:endParaRPr lang="en-US" dirty="0">
              <a:solidFill>
                <a:srgbClr val="000000"/>
              </a:solidFill>
              <a:latin typeface="Arial" charset="0"/>
            </a:endParaRPr>
          </a:p>
          <a:p>
            <a:pPr defTabSz="912813" fontAlgn="base">
              <a:spcBef>
                <a:spcPct val="0"/>
              </a:spcBef>
              <a:spcAft>
                <a:spcPct val="0"/>
              </a:spcAft>
            </a:pPr>
            <a:r>
              <a:rPr lang="en-US" dirty="0">
                <a:solidFill>
                  <a:srgbClr val="000000"/>
                </a:solidFill>
                <a:latin typeface="Arial" charset="0"/>
              </a:rPr>
              <a:t>1998 B: </a:t>
            </a:r>
            <a:r>
              <a:rPr lang="en-US" dirty="0" err="1">
                <a:solidFill>
                  <a:srgbClr val="000000"/>
                </a:solidFill>
                <a:latin typeface="Arial" charset="0"/>
              </a:rPr>
              <a:t>Shostak</a:t>
            </a:r>
            <a:r>
              <a:rPr lang="en-US" dirty="0">
                <a:solidFill>
                  <a:srgbClr val="000000"/>
                </a:solidFill>
                <a:latin typeface="Arial" charset="0"/>
              </a:rPr>
              <a:t> with Constraints </a:t>
            </a:r>
          </a:p>
          <a:p>
            <a:pPr defTabSz="912813" fontAlgn="base">
              <a:spcBef>
                <a:spcPct val="0"/>
              </a:spcBef>
              <a:spcAft>
                <a:spcPct val="0"/>
              </a:spcAft>
            </a:pPr>
            <a:endParaRPr lang="en-US" dirty="0">
              <a:solidFill>
                <a:srgbClr val="000000"/>
              </a:solidFill>
              <a:latin typeface="Arial" charset="0"/>
            </a:endParaRPr>
          </a:p>
          <a:p>
            <a:pPr defTabSz="912813" fontAlgn="base">
              <a:spcBef>
                <a:spcPct val="0"/>
              </a:spcBef>
              <a:spcAft>
                <a:spcPct val="0"/>
              </a:spcAft>
            </a:pPr>
            <a:r>
              <a:rPr lang="en-US" dirty="0">
                <a:solidFill>
                  <a:srgbClr val="000000"/>
                </a:solidFill>
                <a:latin typeface="Arial" charset="0"/>
              </a:rPr>
              <a:t>2001 </a:t>
            </a:r>
            <a:r>
              <a:rPr lang="en-US" dirty="0" err="1">
                <a:solidFill>
                  <a:srgbClr val="000000"/>
                </a:solidFill>
                <a:latin typeface="Arial" charset="0"/>
              </a:rPr>
              <a:t>Rueß</a:t>
            </a:r>
            <a:r>
              <a:rPr lang="en-US" dirty="0">
                <a:solidFill>
                  <a:srgbClr val="000000"/>
                </a:solidFill>
                <a:latin typeface="Arial" charset="0"/>
              </a:rPr>
              <a:t> &amp; Shankar: </a:t>
            </a:r>
            <a:r>
              <a:rPr lang="en-US" dirty="0" err="1">
                <a:solidFill>
                  <a:srgbClr val="000000"/>
                </a:solidFill>
                <a:latin typeface="Arial" charset="0"/>
              </a:rPr>
              <a:t>Shostak</a:t>
            </a:r>
            <a:r>
              <a:rPr lang="en-US" dirty="0">
                <a:solidFill>
                  <a:srgbClr val="000000"/>
                </a:solidFill>
                <a:latin typeface="Arial" charset="0"/>
              </a:rPr>
              <a:t> Fix #2</a:t>
            </a:r>
          </a:p>
          <a:p>
            <a:pPr defTabSz="912813" fontAlgn="base">
              <a:spcBef>
                <a:spcPct val="0"/>
              </a:spcBef>
              <a:spcAft>
                <a:spcPct val="0"/>
              </a:spcAft>
            </a:pPr>
            <a:endParaRPr lang="en-US" dirty="0">
              <a:solidFill>
                <a:srgbClr val="000000"/>
              </a:solidFill>
              <a:latin typeface="Arial" charset="0"/>
            </a:endParaRPr>
          </a:p>
          <a:p>
            <a:pPr defTabSz="912813" fontAlgn="base">
              <a:spcBef>
                <a:spcPct val="0"/>
              </a:spcBef>
              <a:spcAft>
                <a:spcPct val="0"/>
              </a:spcAft>
            </a:pPr>
            <a:r>
              <a:rPr lang="en-US" dirty="0">
                <a:solidFill>
                  <a:srgbClr val="000000"/>
                </a:solidFill>
                <a:latin typeface="Arial" charset="0"/>
              </a:rPr>
              <a:t>2004 Ranise et al: N.O + Superposition</a:t>
            </a:r>
          </a:p>
        </p:txBody>
      </p:sp>
      <p:sp>
        <p:nvSpPr>
          <p:cNvPr id="17" name="TextBox 16">
            <a:extLst>
              <a:ext uri="{FF2B5EF4-FFF2-40B4-BE49-F238E27FC236}">
                <a16:creationId xmlns:a16="http://schemas.microsoft.com/office/drawing/2014/main" id="{FDC67B7E-D16F-4B66-A80A-D1747CCF7496}"/>
              </a:ext>
            </a:extLst>
          </p:cNvPr>
          <p:cNvSpPr txBox="1"/>
          <p:nvPr/>
        </p:nvSpPr>
        <p:spPr>
          <a:xfrm>
            <a:off x="1434912" y="1518821"/>
            <a:ext cx="2028119" cy="461665"/>
          </a:xfrm>
          <a:prstGeom prst="rect">
            <a:avLst/>
          </a:prstGeom>
          <a:noFill/>
        </p:spPr>
        <p:txBody>
          <a:bodyPr wrap="none" rtlCol="0">
            <a:spAutoFit/>
          </a:bodyPr>
          <a:lstStyle/>
          <a:p>
            <a:pPr defTabSz="912813" fontAlgn="base">
              <a:spcBef>
                <a:spcPct val="0"/>
              </a:spcBef>
              <a:spcAft>
                <a:spcPct val="0"/>
              </a:spcAft>
            </a:pPr>
            <a:r>
              <a:rPr lang="en-US" sz="2400" b="1" dirty="0">
                <a:solidFill>
                  <a:srgbClr val="000000"/>
                </a:solidFill>
                <a:latin typeface="Arial" charset="0"/>
              </a:rPr>
              <a:t>Foundations</a:t>
            </a:r>
          </a:p>
        </p:txBody>
      </p:sp>
      <p:sp>
        <p:nvSpPr>
          <p:cNvPr id="18" name="TextBox 17">
            <a:extLst>
              <a:ext uri="{FF2B5EF4-FFF2-40B4-BE49-F238E27FC236}">
                <a16:creationId xmlns:a16="http://schemas.microsoft.com/office/drawing/2014/main" id="{753CFE01-9BCA-47B9-9B1C-5226F2C271FB}"/>
              </a:ext>
            </a:extLst>
          </p:cNvPr>
          <p:cNvSpPr txBox="1"/>
          <p:nvPr/>
        </p:nvSpPr>
        <p:spPr>
          <a:xfrm>
            <a:off x="5977631" y="1518821"/>
            <a:ext cx="3926075" cy="461665"/>
          </a:xfrm>
          <a:prstGeom prst="rect">
            <a:avLst/>
          </a:prstGeom>
          <a:noFill/>
        </p:spPr>
        <p:txBody>
          <a:bodyPr wrap="none" rtlCol="0">
            <a:spAutoFit/>
          </a:bodyPr>
          <a:lstStyle/>
          <a:p>
            <a:pPr defTabSz="912813" fontAlgn="base">
              <a:spcBef>
                <a:spcPct val="0"/>
              </a:spcBef>
              <a:spcAft>
                <a:spcPct val="0"/>
              </a:spcAft>
            </a:pPr>
            <a:r>
              <a:rPr lang="en-US" sz="2400" b="1" dirty="0">
                <a:solidFill>
                  <a:srgbClr val="000000"/>
                </a:solidFill>
                <a:latin typeface="Arial" charset="0"/>
              </a:rPr>
              <a:t>Efficiency using rewriting</a:t>
            </a:r>
          </a:p>
        </p:txBody>
      </p:sp>
      <p:sp>
        <p:nvSpPr>
          <p:cNvPr id="19" name="TextBox 18">
            <a:extLst>
              <a:ext uri="{FF2B5EF4-FFF2-40B4-BE49-F238E27FC236}">
                <a16:creationId xmlns:a16="http://schemas.microsoft.com/office/drawing/2014/main" id="{A21FFB97-1AA9-4C82-8A54-539B68A0EED1}"/>
              </a:ext>
            </a:extLst>
          </p:cNvPr>
          <p:cNvSpPr txBox="1"/>
          <p:nvPr/>
        </p:nvSpPr>
        <p:spPr>
          <a:xfrm>
            <a:off x="1440313" y="4859237"/>
            <a:ext cx="8680581" cy="369332"/>
          </a:xfrm>
          <a:prstGeom prst="rect">
            <a:avLst/>
          </a:prstGeom>
          <a:gradFill rotWithShape="1">
            <a:gsLst>
              <a:gs pos="0">
                <a:srgbClr val="FFFFFF">
                  <a:tint val="80000"/>
                  <a:satMod val="300000"/>
                </a:srgbClr>
              </a:gs>
              <a:gs pos="100000">
                <a:srgbClr val="FFFFFF">
                  <a:shade val="30000"/>
                  <a:satMod val="200000"/>
                </a:srgbClr>
              </a:gs>
            </a:gsLst>
            <a:path path="circle">
              <a:fillToRect l="50000" t="50000" r="50000" b="50000"/>
            </a:path>
          </a:gradFill>
          <a:ln>
            <a:noFill/>
          </a:ln>
          <a:effectLst/>
        </p:spPr>
        <p:txBody>
          <a:bodyPr wrap="none" rtlCol="0">
            <a:spAutoFit/>
          </a:bodyPr>
          <a:lstStyle/>
          <a:p>
            <a:pPr marL="0" marR="0" lvl="0" indent="0" defTabSz="912813"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Segoe" pitchFamily="34" charset="0"/>
                <a:ea typeface="+mj-ea"/>
                <a:cs typeface="+mj-cs"/>
              </a:rPr>
              <a:t>1998 de Silva</a:t>
            </a:r>
            <a:r>
              <a:rPr lang="en-US" kern="0" dirty="0">
                <a:solidFill>
                  <a:srgbClr val="000000"/>
                </a:solidFill>
                <a:effectLst>
                  <a:outerShdw blurRad="38100" dist="38100" dir="2700000" algn="tl">
                    <a:srgbClr val="000000">
                      <a:alpha val="43137"/>
                    </a:srgbClr>
                  </a:outerShdw>
                </a:effectLst>
                <a:latin typeface="Segoe" pitchFamily="34" charset="0"/>
                <a:ea typeface="+mj-ea"/>
                <a:cs typeface="+mj-cs"/>
              </a:rPr>
              <a:t>, </a:t>
            </a:r>
            <a:r>
              <a:rPr lang="en-US" kern="0" dirty="0" err="1">
                <a:solidFill>
                  <a:srgbClr val="000000"/>
                </a:solidFill>
                <a:effectLst>
                  <a:outerShdw blurRad="38100" dist="38100" dir="2700000" algn="tl">
                    <a:srgbClr val="000000">
                      <a:alpha val="43137"/>
                    </a:srgbClr>
                  </a:outerShdw>
                </a:effectLst>
                <a:latin typeface="Segoe" pitchFamily="34" charset="0"/>
                <a:ea typeface="+mj-ea"/>
                <a:cs typeface="+mj-cs"/>
              </a:rPr>
              <a:t>Sakallah</a:t>
            </a:r>
            <a:r>
              <a:rPr lang="en-US" kern="0" dirty="0">
                <a:solidFill>
                  <a:srgbClr val="000000"/>
                </a:solidFill>
                <a:effectLst>
                  <a:outerShdw blurRad="38100" dist="38100" dir="2700000" algn="tl">
                    <a:srgbClr val="000000">
                      <a:alpha val="43137"/>
                    </a:srgbClr>
                  </a:outerShdw>
                </a:effectLst>
                <a:latin typeface="Segoe" pitchFamily="34" charset="0"/>
                <a:ea typeface="+mj-ea"/>
                <a:cs typeface="+mj-cs"/>
              </a:rPr>
              <a:t>; </a:t>
            </a:r>
            <a:r>
              <a:rPr kumimoji="0" lang="en-US" sz="18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Segoe" pitchFamily="34" charset="0"/>
                <a:ea typeface="+mj-ea"/>
                <a:cs typeface="+mj-cs"/>
              </a:rPr>
              <a:t>2001 </a:t>
            </a:r>
            <a:r>
              <a:rPr kumimoji="0" lang="en-US" sz="18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j-ea"/>
                <a:cs typeface="+mj-cs"/>
              </a:rPr>
              <a:t>Moskewicz</a:t>
            </a:r>
            <a:r>
              <a:rPr kumimoji="0" lang="en-US" sz="18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Segoe" pitchFamily="34" charset="0"/>
                <a:ea typeface="+mj-ea"/>
                <a:cs typeface="+mj-cs"/>
              </a:rPr>
              <a:t> et</a:t>
            </a:r>
            <a:r>
              <a:rPr kumimoji="0" lang="en-US" sz="1800" b="0" i="0" u="none" strike="noStrike" kern="0" cap="none" spc="0" normalizeH="0" noProof="0" dirty="0">
                <a:ln>
                  <a:noFill/>
                </a:ln>
                <a:solidFill>
                  <a:srgbClr val="000000"/>
                </a:solidFill>
                <a:effectLst>
                  <a:outerShdw blurRad="38100" dist="38100" dir="2700000" algn="tl">
                    <a:srgbClr val="000000">
                      <a:alpha val="43137"/>
                    </a:srgbClr>
                  </a:outerShdw>
                </a:effectLst>
                <a:uLnTx/>
                <a:uFillTx/>
                <a:latin typeface="Segoe" pitchFamily="34" charset="0"/>
                <a:ea typeface="+mj-ea"/>
                <a:cs typeface="+mj-cs"/>
              </a:rPr>
              <a:t> </a:t>
            </a:r>
            <a:r>
              <a:rPr kumimoji="0" lang="en-US" sz="18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Segoe" pitchFamily="34" charset="0"/>
                <a:ea typeface="+mj-ea"/>
                <a:cs typeface="+mj-cs"/>
              </a:rPr>
              <a:t>al: DPLL </a:t>
            </a:r>
            <a:r>
              <a:rPr kumimoji="0" lang="en-US" sz="18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Segoe" pitchFamily="34" charset="0"/>
                <a:ea typeface="+mj-ea"/>
                <a:cs typeface="+mj-cs"/>
                <a:sym typeface="Symbol" panose="05050102010706020507" pitchFamily="18" charset="2"/>
              </a:rPr>
              <a:t></a:t>
            </a:r>
            <a:r>
              <a:rPr kumimoji="0" lang="en-US" sz="18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Segoe" pitchFamily="34" charset="0"/>
                <a:ea typeface="+mj-ea"/>
                <a:cs typeface="+mj-cs"/>
              </a:rPr>
              <a:t> CDCL made guessing cheap</a:t>
            </a:r>
          </a:p>
        </p:txBody>
      </p:sp>
    </p:spTree>
    <p:custDataLst>
      <p:tags r:id="rId1"/>
    </p:custDataLst>
    <p:extLst>
      <p:ext uri="{BB962C8B-B14F-4D97-AF65-F5344CB8AC3E}">
        <p14:creationId xmlns:p14="http://schemas.microsoft.com/office/powerpoint/2010/main" val="513621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5" name="Content Placeholder 2"/>
              <p:cNvSpPr txBox="1">
                <a:spLocks noGrp="1"/>
              </p:cNvSpPr>
              <p:nvPr>
                <p:ph type="body" idx="1"/>
              </p:nvPr>
            </p:nvSpPr>
            <p:spPr>
              <a:xfrm>
                <a:off x="465488" y="1238291"/>
                <a:ext cx="10515600" cy="4816960"/>
              </a:xfrm>
              <a:prstGeom prst="rect">
                <a:avLst/>
              </a:prstGeom>
            </p:spPr>
            <p:txBody>
              <a:bodyPr/>
              <a:lstStyle/>
              <a:p>
                <a:pPr>
                  <a:buSzTx/>
                  <a:buNone/>
                </a:pPr>
                <a:endParaRPr lang="en-US" sz="2800" dirty="0">
                  <a:latin typeface="Segoe UI" panose="020B0502040204020203" pitchFamily="34" charset="0"/>
                  <a:cs typeface="Segoe UI" panose="020B0502040204020203" pitchFamily="34" charset="0"/>
                </a:endParaRPr>
              </a:p>
              <a:p>
                <a:pPr>
                  <a:buSzTx/>
                  <a:buNone/>
                </a:pPr>
                <a:r>
                  <a:rPr lang="en-US" sz="2800" dirty="0">
                    <a:latin typeface="Segoe UI" panose="020B0502040204020203" pitchFamily="34" charset="0"/>
                    <a:cs typeface="Segoe UI" panose="020B0502040204020203" pitchFamily="34" charset="0"/>
                  </a:rPr>
                  <a:t>Pre-existing methods</a:t>
                </a:r>
              </a:p>
              <a:p>
                <a:pPr marL="457200" indent="-457200"/>
                <a:r>
                  <a:rPr lang="en-US" sz="2800" dirty="0">
                    <a:latin typeface="Segoe UI" panose="020B0502040204020203" pitchFamily="34" charset="0"/>
                    <a:cs typeface="Segoe UI" panose="020B0502040204020203" pitchFamily="34" charset="0"/>
                  </a:rPr>
                  <a:t>Propagate all implied equalities – complicated costly.</a:t>
                </a:r>
              </a:p>
              <a:p>
                <a:pPr marL="457200" indent="-457200"/>
                <a:r>
                  <a:rPr lang="en-US" sz="2800" dirty="0">
                    <a:latin typeface="Segoe UI" panose="020B0502040204020203" pitchFamily="34" charset="0"/>
                    <a:cs typeface="Segoe UI" panose="020B0502040204020203" pitchFamily="34" charset="0"/>
                  </a:rPr>
                  <a:t>Delayed theory combination – </a:t>
                </a:r>
                <a14:m>
                  <m:oMath xmlns:m="http://schemas.openxmlformats.org/officeDocument/2006/math">
                    <m:r>
                      <a:rPr lang="en-US" sz="2800" i="1" dirty="0" smtClean="0">
                        <a:latin typeface="Cambria Math" panose="02040503050406030204" pitchFamily="18" charset="0"/>
                        <a:cs typeface="Segoe UI" panose="020B0502040204020203" pitchFamily="34" charset="0"/>
                      </a:rPr>
                      <m:t>𝑂</m:t>
                    </m:r>
                    <m:r>
                      <a:rPr lang="en-US" sz="2800" i="1" dirty="0" smtClean="0">
                        <a:latin typeface="Cambria Math" panose="02040503050406030204" pitchFamily="18" charset="0"/>
                        <a:cs typeface="Segoe UI" panose="020B0502040204020203" pitchFamily="34" charset="0"/>
                      </a:rPr>
                      <m:t>(</m:t>
                    </m:r>
                    <m:sSup>
                      <m:sSupPr>
                        <m:ctrlPr>
                          <a:rPr lang="en-US" sz="2800" b="0" i="1" dirty="0" smtClean="0">
                            <a:latin typeface="Cambria Math" panose="02040503050406030204" pitchFamily="18" charset="0"/>
                            <a:cs typeface="Segoe UI" panose="020B0502040204020203" pitchFamily="34" charset="0"/>
                          </a:rPr>
                        </m:ctrlPr>
                      </m:sSupPr>
                      <m:e>
                        <m:r>
                          <a:rPr lang="en-US" sz="2800" b="0" i="1" dirty="0" smtClean="0">
                            <a:latin typeface="Cambria Math" panose="02040503050406030204" pitchFamily="18" charset="0"/>
                            <a:cs typeface="Segoe UI" panose="020B0502040204020203" pitchFamily="34" charset="0"/>
                          </a:rPr>
                          <m:t>𝑛</m:t>
                        </m:r>
                      </m:e>
                      <m:sup>
                        <m:r>
                          <a:rPr lang="en-US" sz="2800" b="0" i="1" dirty="0" smtClean="0">
                            <a:latin typeface="Cambria Math" panose="02040503050406030204" pitchFamily="18" charset="0"/>
                            <a:cs typeface="Segoe UI" panose="020B0502040204020203" pitchFamily="34" charset="0"/>
                          </a:rPr>
                          <m:t>2</m:t>
                        </m:r>
                      </m:sup>
                    </m:sSup>
                    <m:r>
                      <a:rPr lang="en-US" sz="2800" i="1" dirty="0" smtClean="0">
                        <a:latin typeface="Cambria Math" panose="02040503050406030204" pitchFamily="18" charset="0"/>
                        <a:cs typeface="Segoe UI" panose="020B0502040204020203" pitchFamily="34" charset="0"/>
                      </a:rPr>
                      <m:t>) </m:t>
                    </m:r>
                  </m:oMath>
                </a14:m>
                <a:r>
                  <a:rPr lang="en-US" sz="2800" dirty="0">
                    <a:latin typeface="Segoe UI" panose="020B0502040204020203" pitchFamily="34" charset="0"/>
                    <a:cs typeface="Segoe UI" panose="020B0502040204020203" pitchFamily="34" charset="0"/>
                  </a:rPr>
                  <a:t>equalities,  “</a:t>
                </a:r>
                <a14:m>
                  <m:oMath xmlns:m="http://schemas.openxmlformats.org/officeDocument/2006/math">
                    <m:sSup>
                      <m:sSupPr>
                        <m:ctrlPr>
                          <a:rPr lang="en-US" sz="2800" i="1" dirty="0">
                            <a:latin typeface="Cambria Math" panose="02040503050406030204" pitchFamily="18" charset="0"/>
                            <a:cs typeface="Segoe UI" panose="020B0502040204020203" pitchFamily="34" charset="0"/>
                          </a:rPr>
                        </m:ctrlPr>
                      </m:sSupPr>
                      <m:e>
                        <m:r>
                          <a:rPr lang="en-US" sz="2800" i="1" dirty="0">
                            <a:latin typeface="Cambria Math" panose="02040503050406030204" pitchFamily="18" charset="0"/>
                            <a:cs typeface="Segoe UI" panose="020B0502040204020203" pitchFamily="34" charset="0"/>
                          </a:rPr>
                          <m:t>2</m:t>
                        </m:r>
                      </m:e>
                      <m:sup>
                        <m:sSup>
                          <m:sSupPr>
                            <m:ctrlPr>
                              <a:rPr lang="en-US" sz="2800" i="1" dirty="0">
                                <a:latin typeface="Cambria Math" panose="02040503050406030204" pitchFamily="18" charset="0"/>
                                <a:cs typeface="Segoe UI" panose="020B0502040204020203" pitchFamily="34" charset="0"/>
                              </a:rPr>
                            </m:ctrlPr>
                          </m:sSupPr>
                          <m:e>
                            <m:r>
                              <a:rPr lang="en-US" sz="2800" i="1" dirty="0">
                                <a:latin typeface="Cambria Math" panose="02040503050406030204" pitchFamily="18" charset="0"/>
                                <a:cs typeface="Segoe UI" panose="020B0502040204020203" pitchFamily="34" charset="0"/>
                              </a:rPr>
                              <m:t>𝑛</m:t>
                            </m:r>
                          </m:e>
                          <m:sup>
                            <m:r>
                              <a:rPr lang="en-US" sz="2800" i="1" dirty="0">
                                <a:latin typeface="Cambria Math" panose="02040503050406030204" pitchFamily="18" charset="0"/>
                                <a:cs typeface="Segoe UI" panose="020B0502040204020203" pitchFamily="34" charset="0"/>
                              </a:rPr>
                              <m:t>2</m:t>
                            </m:r>
                          </m:sup>
                        </m:sSup>
                      </m:sup>
                    </m:sSup>
                  </m:oMath>
                </a14:m>
                <a:r>
                  <a:rPr lang="en-US" sz="2800" dirty="0">
                    <a:latin typeface="Segoe UI" panose="020B0502040204020203" pitchFamily="34" charset="0"/>
                    <a:cs typeface="Segoe UI" panose="020B0502040204020203" pitchFamily="34" charset="0"/>
                  </a:rPr>
                  <a:t>“ time.</a:t>
                </a:r>
              </a:p>
              <a:p>
                <a:pPr marL="457200" indent="-457200"/>
                <a:endParaRPr lang="en-US" sz="2800" dirty="0">
                  <a:latin typeface="Segoe UI" panose="020B0502040204020203" pitchFamily="34" charset="0"/>
                  <a:cs typeface="Segoe UI" panose="020B0502040204020203" pitchFamily="34" charset="0"/>
                </a:endParaRPr>
              </a:p>
              <a:p>
                <a:pPr marL="0" indent="0">
                  <a:buSzTx/>
                  <a:buNone/>
                </a:pPr>
                <a:r>
                  <a:rPr lang="en-US" sz="2800" dirty="0">
                    <a:latin typeface="Segoe UI" panose="020B0502040204020203" pitchFamily="34" charset="0"/>
                    <a:cs typeface="Segoe UI" panose="020B0502040204020203" pitchFamily="34" charset="0"/>
                  </a:rPr>
                  <a:t>Model-based theory combination</a:t>
                </a:r>
              </a:p>
              <a:p>
                <a:pPr marL="457200" indent="-457200"/>
                <a:r>
                  <a:rPr lang="en-US" sz="2800" dirty="0">
                    <a:latin typeface="Segoe UI" panose="020B0502040204020203" pitchFamily="34" charset="0"/>
                    <a:cs typeface="Segoe UI" panose="020B0502040204020203" pitchFamily="34" charset="0"/>
                  </a:rPr>
                  <a:t>Each theory constructs a candidate model.</a:t>
                </a:r>
              </a:p>
              <a:p>
                <a:pPr marL="457200" indent="-457200"/>
                <a:r>
                  <a:rPr lang="en-US" sz="2800" dirty="0">
                    <a:latin typeface="Segoe UI" panose="020B0502040204020203" pitchFamily="34" charset="0"/>
                    <a:cs typeface="Segoe UI" panose="020B0502040204020203" pitchFamily="34" charset="0"/>
                  </a:rPr>
                  <a:t>Propagate all equalities implied by candidate model, hedging that other theories will agree.</a:t>
                </a:r>
              </a:p>
              <a:p>
                <a:pPr marL="457200" indent="-457200"/>
                <a:r>
                  <a:rPr lang="en-US" sz="2800" dirty="0">
                    <a:latin typeface="Segoe UI" panose="020B0502040204020203" pitchFamily="34" charset="0"/>
                    <a:cs typeface="Segoe UI" panose="020B0502040204020203" pitchFamily="34" charset="0"/>
                  </a:rPr>
                  <a:t>If not, use backtracking to fix the model.</a:t>
                </a:r>
                <a:endParaRPr sz="2800" dirty="0">
                  <a:latin typeface="Segoe UI" panose="020B0502040204020203" pitchFamily="34" charset="0"/>
                  <a:cs typeface="Segoe UI" panose="020B0502040204020203" pitchFamily="34" charset="0"/>
                </a:endParaRPr>
              </a:p>
            </p:txBody>
          </p:sp>
        </mc:Choice>
        <mc:Fallback xmlns="">
          <p:sp>
            <p:nvSpPr>
              <p:cNvPr id="165" name="Content Placeholder 2"/>
              <p:cNvSpPr txBox="1">
                <a:spLocks noGrp="1" noRot="1" noChangeAspect="1" noMove="1" noResize="1" noEditPoints="1" noAdjustHandles="1" noChangeArrowheads="1" noChangeShapeType="1" noTextEdit="1"/>
              </p:cNvSpPr>
              <p:nvPr>
                <p:ph type="body" idx="1"/>
              </p:nvPr>
            </p:nvSpPr>
            <p:spPr>
              <a:xfrm>
                <a:off x="465488" y="1238291"/>
                <a:ext cx="10515600" cy="4816960"/>
              </a:xfrm>
              <a:prstGeom prst="rect">
                <a:avLst/>
              </a:prstGeom>
              <a:blipFill>
                <a:blip r:embed="rId5"/>
                <a:stretch>
                  <a:fillRect/>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C46D3C5-21A6-4B88-AB86-C24831F5C0F9}"/>
              </a:ext>
            </a:extLst>
          </p:cNvPr>
          <p:cNvSpPr txBox="1">
            <a:spLocks/>
          </p:cNvSpPr>
          <p:nvPr/>
        </p:nvSpPr>
        <p:spPr>
          <a:xfrm>
            <a:off x="-467189" y="447667"/>
            <a:ext cx="899156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Model-based theory combination</a:t>
            </a:r>
          </a:p>
        </p:txBody>
      </p:sp>
      <p:grpSp>
        <p:nvGrpSpPr>
          <p:cNvPr id="9" name="Group 8">
            <a:extLst>
              <a:ext uri="{FF2B5EF4-FFF2-40B4-BE49-F238E27FC236}">
                <a16:creationId xmlns:a16="http://schemas.microsoft.com/office/drawing/2014/main" id="{AB0D7E9B-6718-404F-B1E8-B24C1D9089CA}"/>
              </a:ext>
            </a:extLst>
          </p:cNvPr>
          <p:cNvGrpSpPr/>
          <p:nvPr/>
        </p:nvGrpSpPr>
        <p:grpSpPr>
          <a:xfrm>
            <a:off x="10173809" y="1001665"/>
            <a:ext cx="1815106" cy="2854171"/>
            <a:chOff x="9051922" y="2923072"/>
            <a:chExt cx="3247712" cy="3934928"/>
          </a:xfrm>
        </p:grpSpPr>
        <p:sp>
          <p:nvSpPr>
            <p:cNvPr id="2" name="Left Arrow 4">
              <a:extLst>
                <a:ext uri="{FF2B5EF4-FFF2-40B4-BE49-F238E27FC236}">
                  <a16:creationId xmlns:a16="http://schemas.microsoft.com/office/drawing/2014/main" id="{A2025C2B-C84F-4B96-A36C-EFFCAE8A132C}"/>
                </a:ext>
              </a:extLst>
            </p:cNvPr>
            <p:cNvSpPr/>
            <p:nvPr/>
          </p:nvSpPr>
          <p:spPr bwMode="auto">
            <a:xfrm rot="5400000">
              <a:off x="8949102" y="5044968"/>
              <a:ext cx="2351875" cy="1274190"/>
            </a:xfrm>
            <a:prstGeom prst="leftArrow">
              <a:avLst/>
            </a:prstGeom>
            <a:solidFill>
              <a:srgbClr val="0070C0"/>
            </a:soli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lang="en-US" kern="0" dirty="0">
                  <a:solidFill>
                    <a:schemeClr val="bg1"/>
                  </a:solidFill>
                  <a:latin typeface="Segoe UI" panose="020B0502040204020203" pitchFamily="34" charset="0"/>
                  <a:cs typeface="Segoe UI" panose="020B0502040204020203" pitchFamily="34" charset="0"/>
                </a:rPr>
                <a:t>Infeasible</a:t>
              </a:r>
              <a:endParaRPr kumimoji="0" lang="en-US"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 name="Left Arrow 5">
              <a:extLst>
                <a:ext uri="{FF2B5EF4-FFF2-40B4-BE49-F238E27FC236}">
                  <a16:creationId xmlns:a16="http://schemas.microsoft.com/office/drawing/2014/main" id="{C492FC2A-BDB3-4853-9609-0D6FD4FAF8F7}"/>
                </a:ext>
              </a:extLst>
            </p:cNvPr>
            <p:cNvSpPr/>
            <p:nvPr/>
          </p:nvSpPr>
          <p:spPr bwMode="auto">
            <a:xfrm rot="16200000">
              <a:off x="10420399" y="3461915"/>
              <a:ext cx="2351875" cy="1274190"/>
            </a:xfrm>
            <a:prstGeom prst="leftArrow">
              <a:avLst/>
            </a:prstGeom>
            <a:solidFill>
              <a:srgbClr val="D83B01"/>
            </a:soli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lang="en-US" kern="0" dirty="0">
                  <a:solidFill>
                    <a:schemeClr val="bg1"/>
                  </a:solidFill>
                  <a:latin typeface="Segoe UI" panose="020B0502040204020203" pitchFamily="34" charset="0"/>
                  <a:cs typeface="Segoe UI" panose="020B0502040204020203" pitchFamily="34" charset="0"/>
                </a:rPr>
                <a:t>Solution</a:t>
              </a:r>
              <a:endParaRPr kumimoji="0" lang="en-US"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E224BECA-D609-43CC-B638-BF6F9984C45C}"/>
                </a:ext>
              </a:extLst>
            </p:cNvPr>
            <p:cNvSpPr/>
            <p:nvPr/>
          </p:nvSpPr>
          <p:spPr bwMode="auto">
            <a:xfrm rot="1366967">
              <a:off x="9051922" y="4491874"/>
              <a:ext cx="3247712" cy="584105"/>
            </a:xfrm>
            <a:prstGeom prst="rect">
              <a:avLst/>
            </a:prstGeom>
            <a:solidFill>
              <a:srgbClr val="107C10"/>
            </a:soli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Conflict Resolution</a:t>
              </a:r>
            </a:p>
          </p:txBody>
        </p:sp>
      </p:gr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a:ln>
                      <a:noFill/>
                    </a:ln>
                    <a:solidFill>
                      <a:srgbClr val="000000"/>
                    </a:solidFill>
                    <a:effectLst/>
                    <a:uFillTx/>
                    <a:latin typeface="Cambria Math" panose="02040503050406030204" pitchFamily="18" charset="0"/>
                    <a:ea typeface="+mj-ea"/>
                    <a:cs typeface="+mj-cs"/>
                    <a:sym typeface="Calibri"/>
                  </a:rPr>
                  <a:t>Asserted inequalities</a:t>
                </a:r>
              </a:p>
              <a:p>
                <a:pPr marL="0" marR="0" indent="0" algn="l" defTabSz="914400" rtl="0" fontAlgn="auto" latinLnBrk="0" hangingPunct="0">
                  <a:lnSpc>
                    <a:spcPct val="100000"/>
                  </a:lnSpc>
                  <a:spcBef>
                    <a:spcPts val="0"/>
                  </a:spcBef>
                  <a:spcAft>
                    <a:spcPts val="0"/>
                  </a:spcAft>
                  <a:buClrTx/>
                  <a:buSzTx/>
                  <a:buFontTx/>
                  <a:buNone/>
                  <a:tabLst/>
                </a:pPr>
                <a:r>
                  <a:rPr kumimoji="0" lang="en-US" sz="1800" b="0" u="none" strike="noStrike" cap="none" spc="0" normalizeH="0" baseline="0">
                    <a:ln>
                      <a:noFill/>
                    </a:ln>
                    <a:solidFill>
                      <a:srgbClr val="000000"/>
                    </a:solidFill>
                    <a:effectLst/>
                    <a:uFillTx/>
                    <a:ea typeface="+mj-ea"/>
                    <a:cs typeface="+mj-cs"/>
                    <a:sym typeface="Calibri"/>
                  </a:rPr>
                  <a:t>      </a:t>
                </a:r>
                <a14:m>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𝑢</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𝑧</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𝑧</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−1≤</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1≤</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𝑢</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oMath>
                </a14:m>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2"/>
                <a:stretch>
                  <a:fillRect l="-2970" t="-15385" r="-1856" b="-14286"/>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bar>
                          <m:bar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bar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−1=</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𝑧</m:t>
                            </m:r>
                          </m:e>
                        </m:bar>
                      </m:oMath>
                    </m:oMathPara>
                  </a14:m>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01114" cy="337336"/>
                </a:xfrm>
                <a:prstGeom prst="rect">
                  <a:avLst/>
                </a:prstGeom>
                <a:blipFill>
                  <a:blip r:embed="rId3"/>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𝑧</m:t>
                        </m:r>
                      </m:oMath>
                    </m:oMathPara>
                  </a14:m>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00870" cy="276999"/>
                </a:xfrm>
                <a:prstGeom prst="rect">
                  <a:avLst/>
                </a:prstGeom>
                <a:blipFill>
                  <a:blip r:embed="rId4"/>
                  <a:stretch>
                    <a:fillRect l="-5051" r="-4040" b="-4444"/>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a:latin typeface="Cambria Math" panose="02040503050406030204" pitchFamily="18" charset="0"/>
                  </a:rPr>
                  <a:t>How the solver sees the constraints</a:t>
                </a:r>
                <a:endParaRPr kumimoji="0" lang="en-US" sz="1800" b="0" i="1" u="none" strike="noStrike" cap="none" spc="0" normalizeH="0" baseline="0">
                  <a:ln>
                    <a:noFill/>
                  </a:ln>
                  <a:solidFill>
                    <a:srgbClr val="000000"/>
                  </a:solidFill>
                  <a:effectLst/>
                  <a:uFillTx/>
                  <a:latin typeface="Cambria Math" panose="02040503050406030204" pitchFamily="18"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u="none" strike="noStrike" cap="none" spc="0" normalizeH="0" baseline="0">
                    <a:ln>
                      <a:noFill/>
                    </a:ln>
                    <a:solidFill>
                      <a:srgbClr val="000000"/>
                    </a:solidFill>
                    <a:effectLst/>
                    <a:uFillTx/>
                    <a:ea typeface="+mj-ea"/>
                    <a:cs typeface="+mj-cs"/>
                    <a:sym typeface="Calibri"/>
                  </a:rPr>
                  <a:t>     </a:t>
                </a:r>
                <a14:m>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𝑢</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𝑧</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𝑧</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−1+</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3</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1≤</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𝑢</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        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3</m:t>
                        </m:r>
                      </m:sub>
                    </m:sSub>
                  </m:oMath>
                </a14:m>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5"/>
                <a:stretch>
                  <a:fillRect l="-464" t="-5660" b="-566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a:ln>
                      <a:noFill/>
                    </a:ln>
                    <a:solidFill>
                      <a:srgbClr val="000000"/>
                    </a:solidFill>
                    <a:effectLst/>
                    <a:uFillTx/>
                    <a:latin typeface="Cambria Math" panose="02040503050406030204" pitchFamily="18" charset="0"/>
                    <a:ea typeface="+mj-ea"/>
                    <a:cs typeface="+mj-cs"/>
                    <a:sym typeface="Calibri"/>
                  </a:rPr>
                  <a:t>After pivoting</a:t>
                </a:r>
              </a:p>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𝑧</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𝑢</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𝑧</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−1+</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3</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𝑢</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1≤</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𝑢</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        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3</m:t>
                          </m:r>
                        </m:sub>
                      </m:sSub>
                    </m:oMath>
                  </m:oMathPara>
                </a14:m>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6"/>
                <a:stretch>
                  <a:fillRect l="-435" t="-6604" b="-471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i="1">
                    <a:latin typeface="Cambria Math" panose="02040503050406030204" pitchFamily="18" charset="0"/>
                  </a:rPr>
                  <a:t>After propagating bounds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a14:m>
                <a:endParaRPr lang="en-US"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𝑧</m:t>
                      </m:r>
                      <m:r>
                        <a:rPr lang="en-US" i="1" smtClean="0">
                          <a:latin typeface="Cambria Math" panose="02040503050406030204" pitchFamily="18" charset="0"/>
                        </a:rPr>
                        <m:t>−</m:t>
                      </m:r>
                      <m:r>
                        <a:rPr lang="en-US" i="1" smtClean="0">
                          <a:latin typeface="Cambria Math" panose="02040503050406030204" pitchFamily="18" charset="0"/>
                        </a:rPr>
                        <m:t>𝑢</m:t>
                      </m:r>
                      <m:r>
                        <a:rPr lang="en-US"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−1+</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b="0" i="1" smtClean="0">
                          <a:latin typeface="Cambria Math" panose="02040503050406030204" pitchFamily="18" charset="0"/>
                        </a:rPr>
                        <m:t>      </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3</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r>
                            <a:rPr lang="en-US" i="1">
                              <a:latin typeface="Cambria Math" panose="02040503050406030204" pitchFamily="18" charset="0"/>
                            </a:rPr>
                            <m:t>+1− </m:t>
                          </m:r>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𝑢</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        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        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       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𝑠</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3</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oMath>
                  </m:oMathPara>
                </a14:m>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7"/>
                <a:stretch>
                  <a:fillRect l="-469" t="-6604" b="-471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i="1">
                    <a:latin typeface="Cambria Math" panose="02040503050406030204" pitchFamily="18" charset="0"/>
                  </a:rPr>
                  <a:t>Subtract first two equalities to infer</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𝑦</m:t>
                      </m:r>
                    </m:oMath>
                  </m:oMathPara>
                </a14:m>
                <a:endParaRPr lang="en-US"/>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8"/>
                <a:stretch>
                  <a:fillRect l="-1227" t="-6604" b="-4717"/>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Subtle complexity: Every row can have many fixed variables. </a:t>
            </a:r>
            <a:r>
              <a:rPr lang="en-US"/>
              <a:t>A</a:t>
            </a:r>
            <a:r>
              <a:rPr kumimoji="0" lang="en-US" sz="1800" b="0" i="0" u="none" strike="noStrike" cap="none" spc="0" normalizeH="0" baseline="0">
                <a:ln>
                  <a:noFill/>
                </a:ln>
                <a:solidFill>
                  <a:srgbClr val="000000"/>
                </a:solidFill>
                <a:effectLst/>
                <a:uFillTx/>
                <a:latin typeface="+mj-lt"/>
                <a:ea typeface="+mj-ea"/>
                <a:cs typeface="+mj-cs"/>
                <a:sym typeface="Calibri"/>
              </a:rPr>
              <a:t>dding values of constant bounds requires significant runtime.</a:t>
            </a:r>
          </a:p>
        </p:txBody>
      </p:sp>
      <p:sp>
        <p:nvSpPr>
          <p:cNvPr id="13" name="Title 1">
            <a:extLst>
              <a:ext uri="{FF2B5EF4-FFF2-40B4-BE49-F238E27FC236}">
                <a16:creationId xmlns:a16="http://schemas.microsoft.com/office/drawing/2014/main" id="{4D974274-4CED-48C6-B5F4-99EAF3D4DD9A}"/>
              </a:ext>
            </a:extLst>
          </p:cNvPr>
          <p:cNvSpPr txBox="1">
            <a:spLocks/>
          </p:cNvSpPr>
          <p:nvPr/>
        </p:nvSpPr>
        <p:spPr>
          <a:xfrm>
            <a:off x="101204" y="331559"/>
            <a:ext cx="6887817" cy="1325563"/>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algn="ctr" hangingPunct="1"/>
            <a:r>
              <a:rPr lang="en-US" dirty="0">
                <a:latin typeface="Segoe UI Semibold" panose="020B0702040204020203" pitchFamily="34" charset="0"/>
                <a:cs typeface="Segoe UI Semibold" panose="020B0702040204020203" pitchFamily="34" charset="0"/>
              </a:rPr>
              <a:t>Propagating Equalities </a:t>
            </a:r>
          </a:p>
        </p:txBody>
      </p:sp>
    </p:spTree>
    <p:extLst>
      <p:ext uri="{BB962C8B-B14F-4D97-AF65-F5344CB8AC3E}">
        <p14:creationId xmlns:p14="http://schemas.microsoft.com/office/powerpoint/2010/main" val="16676014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bar>
                          <m:barPr>
                            <m:ctrlPr>
                              <a:rPr lang="en-US" i="1" smtClean="0">
                                <a:latin typeface="Cambria Math" panose="02040503050406030204" pitchFamily="18" charset="0"/>
                              </a:rPr>
                            </m:ctrlPr>
                          </m:bar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−1+</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      1≤</m:t>
                            </m:r>
                            <m:r>
                              <a:rPr lang="en-US" i="1">
                                <a:latin typeface="Cambria Math" panose="02040503050406030204" pitchFamily="18" charset="0"/>
                              </a:rPr>
                              <m:t>𝑢</m:t>
                            </m:r>
                            <m:r>
                              <a:rPr lang="en-US" i="1">
                                <a:latin typeface="Cambria Math" panose="02040503050406030204" pitchFamily="18" charset="0"/>
                              </a:rPr>
                              <m:t>≤1        0≤</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≤0        0≤</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≤0       0≤</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r>
                              <a:rPr lang="en-US" i="1">
                                <a:latin typeface="Cambria Math" panose="02040503050406030204" pitchFamily="18" charset="0"/>
                              </a:rPr>
                              <m:t>≤0</m:t>
                            </m:r>
                          </m:e>
                        </m:bar>
                      </m:oMath>
                    </m:oMathPara>
                  </a14:m>
                  <a:endParaRPr lang="en-US"/>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oMath>
                    </m:oMathPara>
                  </a14:m>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31111"/>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Instead of adding up rows to </a:t>
            </a:r>
            <a:r>
              <a:rPr kumimoji="0" lang="en-US" sz="1800" b="0" i="1" u="none" strike="noStrike" cap="none" spc="0" normalizeH="0" baseline="0" dirty="0">
                <a:ln>
                  <a:noFill/>
                </a:ln>
                <a:solidFill>
                  <a:srgbClr val="000000"/>
                </a:solidFill>
                <a:effectLst/>
                <a:uFillTx/>
                <a:latin typeface="+mj-lt"/>
                <a:ea typeface="+mj-ea"/>
                <a:cs typeface="+mj-cs"/>
                <a:sym typeface="Calibri"/>
              </a:rPr>
              <a:t>prove</a:t>
            </a:r>
            <a:r>
              <a:rPr kumimoji="0" lang="en-US" sz="1800" b="0" i="1" u="none" strike="noStrike" cap="none" spc="0" normalizeH="0" dirty="0">
                <a:ln>
                  <a:noFill/>
                </a:ln>
                <a:solidFill>
                  <a:srgbClr val="000000"/>
                </a:solidFill>
                <a:effectLst/>
                <a:uFillTx/>
                <a:latin typeface="+mj-lt"/>
                <a:ea typeface="+mj-ea"/>
                <a:cs typeface="+mj-cs"/>
                <a:sym typeface="Calibri"/>
              </a:rPr>
              <a:t> </a:t>
            </a:r>
            <a:r>
              <a:rPr lang="en-US" dirty="0"/>
              <a:t>implied equality</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Use fact: </a:t>
            </a:r>
            <a:r>
              <a:rPr lang="en-US" dirty="0"/>
              <a:t>all variables have values assigned by Simplex solver</a:t>
            </a:r>
          </a:p>
          <a:p>
            <a:pPr marL="0" marR="0" indent="0" algn="l" defTabSz="914400" rtl="0" fontAlgn="auto" latinLnBrk="0" hangingPunct="0">
              <a:lnSpc>
                <a:spcPct val="100000"/>
              </a:lnSpc>
              <a:spcBef>
                <a:spcPts val="0"/>
              </a:spcBef>
              <a:spcAft>
                <a:spcPts val="0"/>
              </a:spcAft>
              <a:buClrTx/>
              <a:buSzTx/>
              <a:buFontTx/>
              <a:buNone/>
              <a:tabLst/>
            </a:pPr>
            <a:endParaRPr lang="en-US" dirty="0"/>
          </a:p>
          <a:p>
            <a:pPr marR="0" algn="l" defTabSz="914400" rtl="0" fontAlgn="auto" latinLnBrk="0" hangingPunct="0">
              <a:lnSpc>
                <a:spcPct val="100000"/>
              </a:lnSpc>
              <a:spcBef>
                <a:spcPts val="0"/>
              </a:spcBef>
              <a:spcAft>
                <a:spcPts val="0"/>
              </a:spcAft>
              <a:buClrTx/>
              <a:buSzTx/>
              <a:tabLst/>
            </a:pPr>
            <a:r>
              <a:rPr lang="en-US" dirty="0"/>
              <a:t>Then two variables are equal if</a:t>
            </a:r>
          </a:p>
          <a:p>
            <a:pPr marL="285750" marR="0" indent="-285750" algn="l" defTabSz="914400" rtl="0" fontAlgn="auto" latinLnBrk="0" hangingPunct="0">
              <a:lnSpc>
                <a:spcPct val="100000"/>
              </a:lnSpc>
              <a:spcBef>
                <a:spcPts val="0"/>
              </a:spcBef>
              <a:spcAft>
                <a:spcPts val="0"/>
              </a:spcAft>
              <a:buClrTx/>
              <a:buSzTx/>
              <a:buFontTx/>
              <a:buChar char="-"/>
              <a:tabLst/>
            </a:pPr>
            <a:r>
              <a:rPr lang="en-US" dirty="0"/>
              <a:t>They are connected through offset equalities</a:t>
            </a:r>
          </a:p>
          <a:p>
            <a:pPr marL="285750" marR="0" indent="-285750" algn="l" defTabSz="914400" rtl="0" fontAlgn="auto" latinLnBrk="0" hangingPunct="0">
              <a:lnSpc>
                <a:spcPct val="100000"/>
              </a:lnSpc>
              <a:spcBef>
                <a:spcPts val="0"/>
              </a:spcBef>
              <a:spcAft>
                <a:spcPts val="0"/>
              </a:spcAft>
              <a:buClrTx/>
              <a:buSzTx/>
              <a:buFontTx/>
              <a:buChar char="-"/>
              <a:tabLst/>
            </a:pPr>
            <a:r>
              <a:rPr kumimoji="0" lang="en-US" sz="1800" b="0" i="0" u="none" strike="noStrike" cap="none" spc="0" normalizeH="0" baseline="0" dirty="0">
                <a:ln>
                  <a:noFill/>
                </a:ln>
                <a:solidFill>
                  <a:srgbClr val="000000"/>
                </a:solidFill>
                <a:effectLst/>
                <a:uFillTx/>
                <a:latin typeface="+mj-lt"/>
                <a:ea typeface="+mj-ea"/>
                <a:cs typeface="+mj-cs"/>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kumimoji="0" lang="en-US" sz="1800" b="0" u="none" strike="noStrike" cap="none" spc="0" normalizeH="0" baseline="0">
                    <a:ln>
                      <a:noFill/>
                    </a:ln>
                    <a:solidFill>
                      <a:srgbClr val="000000"/>
                    </a:solidFill>
                    <a:effectLst/>
                    <a:uFillTx/>
                    <a:ea typeface="+mj-ea"/>
                    <a:cs typeface="+mj-cs"/>
                    <a:sym typeface="Calibri"/>
                  </a:rPr>
                  <a:t>Example</a:t>
                </a:r>
                <a:r>
                  <a:rPr lang="en-US"/>
                  <a:t>: If solver assigns </a:t>
                </a:r>
                <a14:m>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=3</m:t>
                    </m:r>
                  </m:oMath>
                </a14:m>
                <a:r>
                  <a:rPr kumimoji="0" lang="en-US" sz="1800" b="0" i="1" u="none" strike="noStrike" cap="none" spc="0" normalizeH="0" baseline="0">
                    <a:ln>
                      <a:noFill/>
                    </a:ln>
                    <a:solidFill>
                      <a:srgbClr val="000000"/>
                    </a:solidFill>
                    <a:effectLst/>
                    <a:uFillTx/>
                    <a:latin typeface="Cambria Math" panose="02040503050406030204" pitchFamily="18" charset="0"/>
                    <a:ea typeface="+mj-ea"/>
                    <a:cs typeface="+mj-cs"/>
                    <a:sym typeface="Calibri"/>
                  </a:rPr>
                  <a:t> </a:t>
                </a:r>
                <a:r>
                  <a:rPr lang="en-US"/>
                  <a:t>then</a:t>
                </a:r>
                <a:r>
                  <a:rPr lang="en-US" i="1">
                    <a:latin typeface="Cambria Math" panose="02040503050406030204" pitchFamily="18" charset="0"/>
                  </a:rPr>
                  <a:t> </a:t>
                </a:r>
                <a14:m>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𝑧</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=4,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=3</m:t>
                    </m:r>
                  </m:oMath>
                </a14:m>
                <a:endParaRPr kumimoji="0" lang="en-US" sz="1800" b="0" i="0" u="none" strike="noStrike" cap="none" spc="0" normalizeH="0" baseline="0">
                  <a:ln>
                    <a:noFill/>
                  </a:ln>
                  <a:solidFill>
                    <a:srgbClr val="000000"/>
                  </a:solidFill>
                  <a:effectLst/>
                  <a:uFillTx/>
                  <a:latin typeface="+mj-lt"/>
                  <a:ea typeface="+mj-ea"/>
                  <a:cs typeface="+mj-cs"/>
                  <a:sym typeface="Calibri"/>
                </a:endParaRPr>
              </a:p>
              <a:p>
                <a:endParaRPr lang="en-US"/>
              </a:p>
              <a:p>
                <a14:m>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oMath>
                </a14:m>
                <a:r>
                  <a:rPr kumimoji="0" lang="en-US" sz="1800" b="0" i="0" u="none" strike="noStrike" cap="none" spc="0" normalizeH="0" baseline="0">
                    <a:ln>
                      <a:noFill/>
                    </a:ln>
                    <a:solidFill>
                      <a:srgbClr val="000000"/>
                    </a:solidFill>
                    <a:effectLst/>
                    <a:uFillTx/>
                    <a:latin typeface="+mj-lt"/>
                    <a:ea typeface="+mj-ea"/>
                    <a:cs typeface="+mj-cs"/>
                    <a:sym typeface="Calibri"/>
                  </a:rPr>
                  <a:t> are connected (over </a:t>
                </a:r>
                <a14:m>
                  <m:oMath xmlns:m="http://schemas.openxmlformats.org/officeDocument/2006/math">
                    <m:r>
                      <a:rPr lang="en-US" i="1">
                        <a:latin typeface="Cambria Math" panose="02040503050406030204" pitchFamily="18" charset="0"/>
                      </a:rPr>
                      <m:t>𝑧</m:t>
                    </m:r>
                    <m:r>
                      <a:rPr lang="en-US" b="0" i="1" smtClean="0">
                        <a:latin typeface="Cambria Math" panose="02040503050406030204" pitchFamily="18" charset="0"/>
                      </a:rPr>
                      <m:t>−1</m:t>
                    </m:r>
                  </m:oMath>
                </a14:m>
                <a:r>
                  <a:rPr kumimoji="0" lang="en-US" sz="1800" b="0" i="0" u="none" strike="noStrike" cap="none" spc="0" normalizeH="0" baseline="0">
                    <a:ln>
                      <a:noFill/>
                    </a:ln>
                    <a:solidFill>
                      <a:srgbClr val="000000"/>
                    </a:solidFill>
                    <a:effectLst/>
                    <a:uFillTx/>
                    <a:latin typeface="+mj-lt"/>
                    <a:ea typeface="+mj-ea"/>
                    <a:cs typeface="+mj-cs"/>
                    <a:sym typeface="Calibri"/>
                  </a:rPr>
                  <a:t>).</a:t>
                </a:r>
              </a:p>
              <a:p>
                <a14:m>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oMath>
                </a14:m>
                <a:r>
                  <a:rPr kumimoji="0" lang="en-US" sz="1800" b="0" i="0" u="none" strike="noStrike" cap="none" spc="0" normalizeH="0" baseline="0">
                    <a:ln>
                      <a:noFill/>
                    </a:ln>
                    <a:solidFill>
                      <a:srgbClr val="000000"/>
                    </a:solidFill>
                    <a:effectLst/>
                    <a:uFillTx/>
                    <a:latin typeface="+mj-lt"/>
                    <a:ea typeface="+mj-ea"/>
                    <a:cs typeface="+mj-cs"/>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707"/>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i="1">
                                <a:latin typeface="Cambria Math" panose="02040503050406030204" pitchFamily="18" charset="0"/>
                              </a:rPr>
                            </m:ctrlPr>
                          </m:sSubPr>
                          <m:e>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r>
                                      <a:rPr lang="en-US" i="1">
                                        <a:latin typeface="Cambria Math" panose="02040503050406030204" pitchFamily="18" charset="0"/>
                                      </a:rPr>
                                      <m:t>+…</m:t>
                                    </m:r>
                                  </m:e>
                                </m:groupChr>
                              </m:e>
                              <m:lim>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m:t>
                                </m:r>
                              </m:lim>
                            </m:limLow>
                          </m:e>
                          <m:sub/>
                        </m:sSub>
                      </m:oMath>
                    </m:oMathPara>
                  </a14:m>
                  <a:endParaRPr lang="en-US"/>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914400" rtl="0" fontAlgn="auto" latinLnBrk="0" hangingPunct="0">
                <a:lnSpc>
                  <a:spcPct val="100000"/>
                </a:lnSpc>
                <a:spcBef>
                  <a:spcPts val="0"/>
                </a:spcBef>
                <a:spcAft>
                  <a:spcPts val="0"/>
                </a:spcAft>
                <a:buClrTx/>
                <a:buSzTx/>
                <a:tabLst/>
              </a:pPr>
              <a:r>
                <a:rPr lang="en-US"/>
                <a:t>       offset equality</a:t>
              </a:r>
            </a:p>
          </p:txBody>
        </p:sp>
      </p:grpSp>
      <p:sp>
        <p:nvSpPr>
          <p:cNvPr id="12" name="Title 1">
            <a:extLst>
              <a:ext uri="{FF2B5EF4-FFF2-40B4-BE49-F238E27FC236}">
                <a16:creationId xmlns:a16="http://schemas.microsoft.com/office/drawing/2014/main" id="{B19EF0F0-8D9A-4532-B7ED-DEB8E6320329}"/>
              </a:ext>
            </a:extLst>
          </p:cNvPr>
          <p:cNvSpPr txBox="1">
            <a:spLocks/>
          </p:cNvSpPr>
          <p:nvPr/>
        </p:nvSpPr>
        <p:spPr>
          <a:xfrm>
            <a:off x="838200" y="322287"/>
            <a:ext cx="10515600" cy="1325563"/>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algn="ctr" hangingPunct="1"/>
            <a:r>
              <a:rPr lang="en-US" b="1" dirty="0">
                <a:latin typeface="Segoe UI Semibold" panose="020B0702040204020203" pitchFamily="34" charset="0"/>
                <a:cs typeface="Segoe UI Semibold" panose="020B0702040204020203" pitchFamily="34" charset="0"/>
              </a:rPr>
              <a:t>Propagating Equalities - Efficiently</a:t>
            </a:r>
          </a:p>
        </p:txBody>
      </p:sp>
      <p:sp>
        <p:nvSpPr>
          <p:cNvPr id="2" name="TextBox 1">
            <a:extLst>
              <a:ext uri="{FF2B5EF4-FFF2-40B4-BE49-F238E27FC236}">
                <a16:creationId xmlns:a16="http://schemas.microsoft.com/office/drawing/2014/main" id="{CACA215F-BB4F-407E-B757-92DB6FAA317F}"/>
              </a:ext>
            </a:extLst>
          </p:cNvPr>
          <p:cNvSpPr txBox="1"/>
          <p:nvPr/>
        </p:nvSpPr>
        <p:spPr>
          <a:xfrm>
            <a:off x="9745176" y="6344317"/>
            <a:ext cx="2446824"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[Lev Nachmanson, B]</a:t>
            </a:r>
          </a:p>
        </p:txBody>
      </p:sp>
    </p:spTree>
    <p:extLst>
      <p:ext uri="{BB962C8B-B14F-4D97-AF65-F5344CB8AC3E}">
        <p14:creationId xmlns:p14="http://schemas.microsoft.com/office/powerpoint/2010/main" val="2793219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50185"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000000"/>
                    </a:gs>
                    <a:gs pos="100000">
                      <a:srgbClr val="000000"/>
                    </a:gs>
                  </a:gsLst>
                  <a:lin ang="5400000" scaled="0"/>
                </a:gradFill>
                <a:latin typeface="Segoe UI Semibold"/>
              </a:rPr>
              <a:t>for Software +…</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455010" y="5690426"/>
            <a:ext cx="1083951"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NFL </a:t>
            </a:r>
          </a:p>
          <a:p>
            <a:pPr algn="ctr"/>
            <a:r>
              <a:rPr lang="en-US" sz="1400">
                <a:latin typeface="Segoe UI Semibold" panose="020B0702040204020203" pitchFamily="34" charset="0"/>
                <a:cs typeface="Segoe UI Semibold" panose="020B0702040204020203" pitchFamily="34" charset="0"/>
              </a:rPr>
              <a:t>Scheduling</a:t>
            </a:r>
          </a:p>
        </p:txBody>
      </p:sp>
      <p:pic>
        <p:nvPicPr>
          <p:cNvPr id="63" name="Picture 2" descr="Image">
            <a:extLst>
              <a:ext uri="{FF2B5EF4-FFF2-40B4-BE49-F238E27FC236}">
                <a16:creationId xmlns:a16="http://schemas.microsoft.com/office/drawing/2014/main" id="{DD2F5F5E-4CAC-4F41-A51C-F8D33A83D40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10608238" y="5012458"/>
            <a:ext cx="691498" cy="41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9"/>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20"/>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74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4E6F-1447-4B15-A6F1-C4430EB395C9}"/>
              </a:ext>
            </a:extLst>
          </p:cNvPr>
          <p:cNvSpPr>
            <a:spLocks noGrp="1"/>
          </p:cNvSpPr>
          <p:nvPr>
            <p:ph type="title"/>
          </p:nvPr>
        </p:nvSpPr>
        <p:spPr>
          <a:xfrm>
            <a:off x="616258" y="331418"/>
            <a:ext cx="10515600" cy="1325563"/>
          </a:xfrm>
          <a:effectLst>
            <a:outerShdw blurRad="50800" dist="38100" dir="2700000" algn="tl" rotWithShape="0">
              <a:prstClr val="black">
                <a:alpha val="40000"/>
              </a:prstClr>
            </a:outerShdw>
          </a:effectLst>
        </p:spPr>
        <p:txBody>
          <a:bodyPr>
            <a:normAutofit/>
          </a:bodyPr>
          <a:lstStyle/>
          <a:p>
            <a:pPr algn="ctr"/>
            <a:r>
              <a:rPr lang="en-US" sz="3600" b="1" dirty="0">
                <a:latin typeface="Segoe UI Semibold" panose="020B0702040204020203" pitchFamily="34" charset="0"/>
                <a:cs typeface="Segoe UI Semibold" panose="020B0702040204020203" pitchFamily="34" charset="0"/>
              </a:rPr>
              <a:t>Live Monitoring of Forwarding Behavior</a:t>
            </a:r>
          </a:p>
        </p:txBody>
      </p:sp>
      <p:grpSp>
        <p:nvGrpSpPr>
          <p:cNvPr id="5" name="Group 4">
            <a:extLst>
              <a:ext uri="{FF2B5EF4-FFF2-40B4-BE49-F238E27FC236}">
                <a16:creationId xmlns:a16="http://schemas.microsoft.com/office/drawing/2014/main" id="{C281ECFD-6D5D-44BB-A299-260FA0FBBD0B}"/>
              </a:ext>
            </a:extLst>
          </p:cNvPr>
          <p:cNvGrpSpPr/>
          <p:nvPr/>
        </p:nvGrpSpPr>
        <p:grpSpPr>
          <a:xfrm>
            <a:off x="1573587" y="2723833"/>
            <a:ext cx="3302327" cy="412088"/>
            <a:chOff x="1216741" y="2256501"/>
            <a:chExt cx="3635481" cy="567813"/>
          </a:xfrm>
        </p:grpSpPr>
        <p:sp>
          <p:nvSpPr>
            <p:cNvPr id="59" name="Rectangle: Rounded Corners 58">
              <a:extLst>
                <a:ext uri="{FF2B5EF4-FFF2-40B4-BE49-F238E27FC236}">
                  <a16:creationId xmlns:a16="http://schemas.microsoft.com/office/drawing/2014/main" id="{53E12AB5-AD1A-431A-A2F9-649AFF31249F}"/>
                </a:ext>
              </a:extLst>
            </p:cNvPr>
            <p:cNvSpPr/>
            <p:nvPr/>
          </p:nvSpPr>
          <p:spPr>
            <a:xfrm>
              <a:off x="1216741"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60" name="Rectangle: Rounded Corners 59">
              <a:extLst>
                <a:ext uri="{FF2B5EF4-FFF2-40B4-BE49-F238E27FC236}">
                  <a16:creationId xmlns:a16="http://schemas.microsoft.com/office/drawing/2014/main" id="{33411D58-7263-40DD-B204-C6B5CF020345}"/>
                </a:ext>
              </a:extLst>
            </p:cNvPr>
            <p:cNvSpPr/>
            <p:nvPr/>
          </p:nvSpPr>
          <p:spPr>
            <a:xfrm>
              <a:off x="2204884"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61" name="Rectangle: Rounded Corners 60">
              <a:extLst>
                <a:ext uri="{FF2B5EF4-FFF2-40B4-BE49-F238E27FC236}">
                  <a16:creationId xmlns:a16="http://schemas.microsoft.com/office/drawing/2014/main" id="{23EAF0ED-F1D9-41C7-9C2C-51628BF58D1B}"/>
                </a:ext>
              </a:extLst>
            </p:cNvPr>
            <p:cNvSpPr/>
            <p:nvPr/>
          </p:nvSpPr>
          <p:spPr>
            <a:xfrm>
              <a:off x="3193027"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62" name="Rectangle: Rounded Corners 61">
              <a:extLst>
                <a:ext uri="{FF2B5EF4-FFF2-40B4-BE49-F238E27FC236}">
                  <a16:creationId xmlns:a16="http://schemas.microsoft.com/office/drawing/2014/main" id="{F33DB02A-8DC8-40B4-B849-34A89A0B7919}"/>
                </a:ext>
              </a:extLst>
            </p:cNvPr>
            <p:cNvSpPr/>
            <p:nvPr/>
          </p:nvSpPr>
          <p:spPr>
            <a:xfrm>
              <a:off x="4181169"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grpSp>
      <p:grpSp>
        <p:nvGrpSpPr>
          <p:cNvPr id="6" name="Group 5">
            <a:extLst>
              <a:ext uri="{FF2B5EF4-FFF2-40B4-BE49-F238E27FC236}">
                <a16:creationId xmlns:a16="http://schemas.microsoft.com/office/drawing/2014/main" id="{74B10F09-88CE-4019-96F0-AEA15C23212C}"/>
              </a:ext>
            </a:extLst>
          </p:cNvPr>
          <p:cNvGrpSpPr/>
          <p:nvPr/>
        </p:nvGrpSpPr>
        <p:grpSpPr>
          <a:xfrm>
            <a:off x="1000878" y="3611403"/>
            <a:ext cx="4472307" cy="412088"/>
            <a:chOff x="980773" y="3178277"/>
            <a:chExt cx="4923495" cy="641555"/>
          </a:xfrm>
        </p:grpSpPr>
        <p:sp>
          <p:nvSpPr>
            <p:cNvPr id="55" name="Rectangle: Rounded Corners 54">
              <a:extLst>
                <a:ext uri="{FF2B5EF4-FFF2-40B4-BE49-F238E27FC236}">
                  <a16:creationId xmlns:a16="http://schemas.microsoft.com/office/drawing/2014/main" id="{1F9BFDF2-4AE8-4649-BEAB-6005D74CAE75}"/>
                </a:ext>
              </a:extLst>
            </p:cNvPr>
            <p:cNvSpPr/>
            <p:nvPr/>
          </p:nvSpPr>
          <p:spPr>
            <a:xfrm>
              <a:off x="980773"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56" name="Rectangle: Rounded Corners 55">
              <a:extLst>
                <a:ext uri="{FF2B5EF4-FFF2-40B4-BE49-F238E27FC236}">
                  <a16:creationId xmlns:a16="http://schemas.microsoft.com/office/drawing/2014/main" id="{A34F7209-2AEB-409C-B879-AE97327112C0}"/>
                </a:ext>
              </a:extLst>
            </p:cNvPr>
            <p:cNvSpPr/>
            <p:nvPr/>
          </p:nvSpPr>
          <p:spPr>
            <a:xfrm>
              <a:off x="2314680"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57" name="Rectangle: Rounded Corners 56">
              <a:extLst>
                <a:ext uri="{FF2B5EF4-FFF2-40B4-BE49-F238E27FC236}">
                  <a16:creationId xmlns:a16="http://schemas.microsoft.com/office/drawing/2014/main" id="{0C95B184-990A-4413-9CF4-035ADB143F5D}"/>
                </a:ext>
              </a:extLst>
            </p:cNvPr>
            <p:cNvSpPr/>
            <p:nvPr/>
          </p:nvSpPr>
          <p:spPr>
            <a:xfrm>
              <a:off x="3648587"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58" name="Rectangle: Rounded Corners 57">
              <a:extLst>
                <a:ext uri="{FF2B5EF4-FFF2-40B4-BE49-F238E27FC236}">
                  <a16:creationId xmlns:a16="http://schemas.microsoft.com/office/drawing/2014/main" id="{17E9308C-441C-4864-8CEB-70EC36146F1D}"/>
                </a:ext>
              </a:extLst>
            </p:cNvPr>
            <p:cNvSpPr/>
            <p:nvPr/>
          </p:nvSpPr>
          <p:spPr>
            <a:xfrm>
              <a:off x="4982493"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grpSp>
      <p:sp>
        <p:nvSpPr>
          <p:cNvPr id="7" name="Rectangle: Rounded Corners 6">
            <a:extLst>
              <a:ext uri="{FF2B5EF4-FFF2-40B4-BE49-F238E27FC236}">
                <a16:creationId xmlns:a16="http://schemas.microsoft.com/office/drawing/2014/main" id="{116AC320-4888-42DF-8641-F7B898242F96}"/>
              </a:ext>
            </a:extLst>
          </p:cNvPr>
          <p:cNvSpPr/>
          <p:nvPr/>
        </p:nvSpPr>
        <p:spPr>
          <a:xfrm>
            <a:off x="949519"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8" name="Rectangle: Rounded Corners 7">
            <a:extLst>
              <a:ext uri="{FF2B5EF4-FFF2-40B4-BE49-F238E27FC236}">
                <a16:creationId xmlns:a16="http://schemas.microsoft.com/office/drawing/2014/main" id="{D48B21B8-0BBE-46BD-8856-FE6A7A061422}"/>
              </a:ext>
            </a:extLst>
          </p:cNvPr>
          <p:cNvSpPr/>
          <p:nvPr/>
        </p:nvSpPr>
        <p:spPr>
          <a:xfrm>
            <a:off x="1501394"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9" name="Rectangle: Rounded Corners 8">
            <a:extLst>
              <a:ext uri="{FF2B5EF4-FFF2-40B4-BE49-F238E27FC236}">
                <a16:creationId xmlns:a16="http://schemas.microsoft.com/office/drawing/2014/main" id="{C0D69C58-A537-4778-83A2-5BE025BDE4EC}"/>
              </a:ext>
            </a:extLst>
          </p:cNvPr>
          <p:cNvSpPr/>
          <p:nvPr/>
        </p:nvSpPr>
        <p:spPr>
          <a:xfrm>
            <a:off x="2053269"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10" name="Rectangle: Rounded Corners 9">
            <a:extLst>
              <a:ext uri="{FF2B5EF4-FFF2-40B4-BE49-F238E27FC236}">
                <a16:creationId xmlns:a16="http://schemas.microsoft.com/office/drawing/2014/main" id="{05409067-80DE-412E-AB81-DD012D4188C2}"/>
              </a:ext>
            </a:extLst>
          </p:cNvPr>
          <p:cNvSpPr/>
          <p:nvPr/>
        </p:nvSpPr>
        <p:spPr>
          <a:xfrm>
            <a:off x="2605144"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sp>
        <p:nvSpPr>
          <p:cNvPr id="11" name="Rectangle: Rounded Corners 10">
            <a:extLst>
              <a:ext uri="{FF2B5EF4-FFF2-40B4-BE49-F238E27FC236}">
                <a16:creationId xmlns:a16="http://schemas.microsoft.com/office/drawing/2014/main" id="{DDC80B5D-6E95-44EE-958E-B653BF39F55F}"/>
              </a:ext>
            </a:extLst>
          </p:cNvPr>
          <p:cNvSpPr/>
          <p:nvPr/>
        </p:nvSpPr>
        <p:spPr>
          <a:xfrm>
            <a:off x="3345323"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12" name="Rectangle: Rounded Corners 11">
            <a:extLst>
              <a:ext uri="{FF2B5EF4-FFF2-40B4-BE49-F238E27FC236}">
                <a16:creationId xmlns:a16="http://schemas.microsoft.com/office/drawing/2014/main" id="{10FF2EA3-032D-465E-8D31-D2D3E0F88CFA}"/>
              </a:ext>
            </a:extLst>
          </p:cNvPr>
          <p:cNvSpPr/>
          <p:nvPr/>
        </p:nvSpPr>
        <p:spPr>
          <a:xfrm>
            <a:off x="3897198"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13" name="Rectangle: Rounded Corners 12">
            <a:extLst>
              <a:ext uri="{FF2B5EF4-FFF2-40B4-BE49-F238E27FC236}">
                <a16:creationId xmlns:a16="http://schemas.microsoft.com/office/drawing/2014/main" id="{96DB02EC-CA6B-417B-B028-FF908095982B}"/>
              </a:ext>
            </a:extLst>
          </p:cNvPr>
          <p:cNvSpPr/>
          <p:nvPr/>
        </p:nvSpPr>
        <p:spPr>
          <a:xfrm>
            <a:off x="4449073"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14" name="Rectangle: Rounded Corners 13">
            <a:extLst>
              <a:ext uri="{FF2B5EF4-FFF2-40B4-BE49-F238E27FC236}">
                <a16:creationId xmlns:a16="http://schemas.microsoft.com/office/drawing/2014/main" id="{343CA224-67B0-4CCA-8FD6-8F5417282DE4}"/>
              </a:ext>
            </a:extLst>
          </p:cNvPr>
          <p:cNvSpPr/>
          <p:nvPr/>
        </p:nvSpPr>
        <p:spPr>
          <a:xfrm>
            <a:off x="5000948"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cxnSp>
        <p:nvCxnSpPr>
          <p:cNvPr id="15" name="Straight Connector 14">
            <a:extLst>
              <a:ext uri="{FF2B5EF4-FFF2-40B4-BE49-F238E27FC236}">
                <a16:creationId xmlns:a16="http://schemas.microsoft.com/office/drawing/2014/main" id="{B1CE0BB5-4399-414D-A8DB-303F46514E6D}"/>
              </a:ext>
            </a:extLst>
          </p:cNvPr>
          <p:cNvCxnSpPr>
            <a:stCxn id="7" idx="0"/>
            <a:endCxn id="55" idx="2"/>
          </p:cNvCxnSpPr>
          <p:nvPr/>
        </p:nvCxnSpPr>
        <p:spPr>
          <a:xfrm flipV="1">
            <a:off x="1167218" y="4023491"/>
            <a:ext cx="252312"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31C670-01B1-4FA6-A6AA-42FAF66F3AE3}"/>
              </a:ext>
            </a:extLst>
          </p:cNvPr>
          <p:cNvCxnSpPr>
            <a:stCxn id="8" idx="0"/>
            <a:endCxn id="56" idx="2"/>
          </p:cNvCxnSpPr>
          <p:nvPr/>
        </p:nvCxnSpPr>
        <p:spPr>
          <a:xfrm flipV="1">
            <a:off x="1719094" y="4023491"/>
            <a:ext cx="912105"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9C1529-83A5-4307-A5D9-B12BFF6D3E19}"/>
              </a:ext>
            </a:extLst>
          </p:cNvPr>
          <p:cNvCxnSpPr>
            <a:stCxn id="9" idx="0"/>
            <a:endCxn id="57" idx="2"/>
          </p:cNvCxnSpPr>
          <p:nvPr/>
        </p:nvCxnSpPr>
        <p:spPr>
          <a:xfrm flipV="1">
            <a:off x="2270969" y="4023491"/>
            <a:ext cx="1571897"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658D76-A53E-445E-932D-8B4BF656F6CE}"/>
              </a:ext>
            </a:extLst>
          </p:cNvPr>
          <p:cNvCxnSpPr>
            <a:stCxn id="10" idx="0"/>
            <a:endCxn id="58" idx="2"/>
          </p:cNvCxnSpPr>
          <p:nvPr/>
        </p:nvCxnSpPr>
        <p:spPr>
          <a:xfrm flipV="1">
            <a:off x="2822843" y="4023491"/>
            <a:ext cx="2231690"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1088D2-15AE-4BDF-8033-1F1B107FBD91}"/>
              </a:ext>
            </a:extLst>
          </p:cNvPr>
          <p:cNvCxnSpPr>
            <a:cxnSpLocks/>
            <a:stCxn id="55" idx="2"/>
            <a:endCxn id="11" idx="0"/>
          </p:cNvCxnSpPr>
          <p:nvPr/>
        </p:nvCxnSpPr>
        <p:spPr>
          <a:xfrm>
            <a:off x="1419530" y="4023491"/>
            <a:ext cx="2143492"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B27510-9005-4914-876F-6D99BADF0341}"/>
              </a:ext>
            </a:extLst>
          </p:cNvPr>
          <p:cNvCxnSpPr>
            <a:stCxn id="56" idx="2"/>
            <a:endCxn id="12" idx="0"/>
          </p:cNvCxnSpPr>
          <p:nvPr/>
        </p:nvCxnSpPr>
        <p:spPr>
          <a:xfrm>
            <a:off x="2631198" y="4023491"/>
            <a:ext cx="1483699"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2A02BA-4780-424F-A6B0-1C087237BEA1}"/>
              </a:ext>
            </a:extLst>
          </p:cNvPr>
          <p:cNvCxnSpPr>
            <a:cxnSpLocks/>
            <a:stCxn id="57" idx="2"/>
            <a:endCxn id="13" idx="0"/>
          </p:cNvCxnSpPr>
          <p:nvPr/>
        </p:nvCxnSpPr>
        <p:spPr>
          <a:xfrm>
            <a:off x="3842866" y="4023491"/>
            <a:ext cx="823906"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7AE99B-C9CC-4163-B6AF-6CCEE18884F5}"/>
              </a:ext>
            </a:extLst>
          </p:cNvPr>
          <p:cNvCxnSpPr>
            <a:cxnSpLocks/>
            <a:stCxn id="58" idx="2"/>
            <a:endCxn id="14" idx="0"/>
          </p:cNvCxnSpPr>
          <p:nvPr/>
        </p:nvCxnSpPr>
        <p:spPr>
          <a:xfrm>
            <a:off x="5054534" y="4023491"/>
            <a:ext cx="164113"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25CECC-A66A-436B-8A5B-2D94701F719D}"/>
              </a:ext>
            </a:extLst>
          </p:cNvPr>
          <p:cNvCxnSpPr>
            <a:stCxn id="55" idx="0"/>
            <a:endCxn id="59" idx="2"/>
          </p:cNvCxnSpPr>
          <p:nvPr/>
        </p:nvCxnSpPr>
        <p:spPr>
          <a:xfrm flipV="1">
            <a:off x="1419530" y="3135921"/>
            <a:ext cx="458836"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FF8E47-7AA3-4F3C-9E6B-D1177F9C5753}"/>
              </a:ext>
            </a:extLst>
          </p:cNvPr>
          <p:cNvCxnSpPr>
            <a:stCxn id="55" idx="0"/>
            <a:endCxn id="61" idx="2"/>
          </p:cNvCxnSpPr>
          <p:nvPr/>
        </p:nvCxnSpPr>
        <p:spPr>
          <a:xfrm flipV="1">
            <a:off x="1419530" y="3135921"/>
            <a:ext cx="2254016"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14DD10-3F52-43A1-9815-72B9AE19C2FB}"/>
              </a:ext>
            </a:extLst>
          </p:cNvPr>
          <p:cNvCxnSpPr>
            <a:stCxn id="56" idx="0"/>
            <a:endCxn id="60" idx="2"/>
          </p:cNvCxnSpPr>
          <p:nvPr/>
        </p:nvCxnSpPr>
        <p:spPr>
          <a:xfrm flipV="1">
            <a:off x="2631198" y="3135921"/>
            <a:ext cx="144758"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2190CF-3BFC-4E0B-B993-6ABD1A12F40A}"/>
              </a:ext>
            </a:extLst>
          </p:cNvPr>
          <p:cNvCxnSpPr>
            <a:stCxn id="56" idx="0"/>
            <a:endCxn id="62" idx="2"/>
          </p:cNvCxnSpPr>
          <p:nvPr/>
        </p:nvCxnSpPr>
        <p:spPr>
          <a:xfrm flipV="1">
            <a:off x="2631198" y="3135921"/>
            <a:ext cx="1939937"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93C315-E9D0-4EC8-AC0F-779B3E0D3D4B}"/>
              </a:ext>
            </a:extLst>
          </p:cNvPr>
          <p:cNvCxnSpPr>
            <a:stCxn id="57" idx="0"/>
            <a:endCxn id="59" idx="2"/>
          </p:cNvCxnSpPr>
          <p:nvPr/>
        </p:nvCxnSpPr>
        <p:spPr>
          <a:xfrm flipH="1" flipV="1">
            <a:off x="1878366" y="3135921"/>
            <a:ext cx="1964500"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70023E-67E4-4901-889E-B04F56D9F3AF}"/>
              </a:ext>
            </a:extLst>
          </p:cNvPr>
          <p:cNvCxnSpPr>
            <a:stCxn id="57" idx="0"/>
            <a:endCxn id="61" idx="2"/>
          </p:cNvCxnSpPr>
          <p:nvPr/>
        </p:nvCxnSpPr>
        <p:spPr>
          <a:xfrm flipH="1" flipV="1">
            <a:off x="3673546" y="3135921"/>
            <a:ext cx="169320"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18F781-62C2-48D7-8883-8F18F798D154}"/>
              </a:ext>
            </a:extLst>
          </p:cNvPr>
          <p:cNvCxnSpPr>
            <a:stCxn id="58" idx="0"/>
            <a:endCxn id="60" idx="2"/>
          </p:cNvCxnSpPr>
          <p:nvPr/>
        </p:nvCxnSpPr>
        <p:spPr>
          <a:xfrm flipH="1" flipV="1">
            <a:off x="2775956" y="3135921"/>
            <a:ext cx="2278577"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926601-B630-4151-B12D-C385CE311429}"/>
              </a:ext>
            </a:extLst>
          </p:cNvPr>
          <p:cNvCxnSpPr>
            <a:stCxn id="58" idx="0"/>
            <a:endCxn id="62" idx="2"/>
          </p:cNvCxnSpPr>
          <p:nvPr/>
        </p:nvCxnSpPr>
        <p:spPr>
          <a:xfrm flipH="1" flipV="1">
            <a:off x="4571135" y="3135921"/>
            <a:ext cx="483398"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18A9A30-03FC-4AB6-B15D-56285DA9DECC}"/>
              </a:ext>
            </a:extLst>
          </p:cNvPr>
          <p:cNvSpPr/>
          <p:nvPr/>
        </p:nvSpPr>
        <p:spPr>
          <a:xfrm>
            <a:off x="949519" y="5579611"/>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32" name="Rectangle: Rounded Corners 31">
            <a:extLst>
              <a:ext uri="{FF2B5EF4-FFF2-40B4-BE49-F238E27FC236}">
                <a16:creationId xmlns:a16="http://schemas.microsoft.com/office/drawing/2014/main" id="{41C5C460-1C32-4C75-B42D-61D16D50C840}"/>
              </a:ext>
            </a:extLst>
          </p:cNvPr>
          <p:cNvSpPr/>
          <p:nvPr/>
        </p:nvSpPr>
        <p:spPr>
          <a:xfrm>
            <a:off x="2334612" y="5579611"/>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33" name="Rectangle: Rounded Corners 32">
            <a:extLst>
              <a:ext uri="{FF2B5EF4-FFF2-40B4-BE49-F238E27FC236}">
                <a16:creationId xmlns:a16="http://schemas.microsoft.com/office/drawing/2014/main" id="{ED4DDE74-42B4-40E1-A73B-2039C820DDEC}"/>
              </a:ext>
            </a:extLst>
          </p:cNvPr>
          <p:cNvSpPr/>
          <p:nvPr/>
        </p:nvSpPr>
        <p:spPr>
          <a:xfrm>
            <a:off x="4714040" y="5579611"/>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sp>
        <p:nvSpPr>
          <p:cNvPr id="34" name="Rectangle: Rounded Corners 33">
            <a:extLst>
              <a:ext uri="{FF2B5EF4-FFF2-40B4-BE49-F238E27FC236}">
                <a16:creationId xmlns:a16="http://schemas.microsoft.com/office/drawing/2014/main" id="{922CD0C9-7C13-4654-8A81-A60C815CC604}"/>
              </a:ext>
            </a:extLst>
          </p:cNvPr>
          <p:cNvSpPr/>
          <p:nvPr/>
        </p:nvSpPr>
        <p:spPr>
          <a:xfrm>
            <a:off x="3312392" y="5573828"/>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cxnSp>
        <p:nvCxnSpPr>
          <p:cNvPr id="35" name="Straight Connector 34">
            <a:extLst>
              <a:ext uri="{FF2B5EF4-FFF2-40B4-BE49-F238E27FC236}">
                <a16:creationId xmlns:a16="http://schemas.microsoft.com/office/drawing/2014/main" id="{CB844A2A-B9A6-43A0-BE44-A097AD08D3F4}"/>
              </a:ext>
            </a:extLst>
          </p:cNvPr>
          <p:cNvCxnSpPr>
            <a:stCxn id="31" idx="0"/>
            <a:endCxn id="7" idx="2"/>
          </p:cNvCxnSpPr>
          <p:nvPr/>
        </p:nvCxnSpPr>
        <p:spPr>
          <a:xfrm flipH="1" flipV="1">
            <a:off x="1167218" y="4942903"/>
            <a:ext cx="143454"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C412D3-1ABC-42BB-BD22-B81863B3E8CB}"/>
              </a:ext>
            </a:extLst>
          </p:cNvPr>
          <p:cNvCxnSpPr>
            <a:stCxn id="31" idx="0"/>
            <a:endCxn id="8" idx="2"/>
          </p:cNvCxnSpPr>
          <p:nvPr/>
        </p:nvCxnSpPr>
        <p:spPr>
          <a:xfrm flipV="1">
            <a:off x="1310672" y="4942903"/>
            <a:ext cx="408421"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4C143-28F5-4265-9525-26F474DB72FF}"/>
              </a:ext>
            </a:extLst>
          </p:cNvPr>
          <p:cNvCxnSpPr>
            <a:stCxn id="31" idx="0"/>
            <a:endCxn id="9" idx="2"/>
          </p:cNvCxnSpPr>
          <p:nvPr/>
        </p:nvCxnSpPr>
        <p:spPr>
          <a:xfrm flipV="1">
            <a:off x="1310672" y="4942903"/>
            <a:ext cx="960297"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2DCDE7-0578-4596-A0E2-D5DB5D317C7D}"/>
              </a:ext>
            </a:extLst>
          </p:cNvPr>
          <p:cNvCxnSpPr>
            <a:endCxn id="10" idx="2"/>
          </p:cNvCxnSpPr>
          <p:nvPr/>
        </p:nvCxnSpPr>
        <p:spPr>
          <a:xfrm flipV="1">
            <a:off x="1310671" y="4942903"/>
            <a:ext cx="1512172"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355C767-E10B-4246-A40C-6BDC7C568D32}"/>
              </a:ext>
            </a:extLst>
          </p:cNvPr>
          <p:cNvCxnSpPr>
            <a:stCxn id="32" idx="0"/>
            <a:endCxn id="7" idx="2"/>
          </p:cNvCxnSpPr>
          <p:nvPr/>
        </p:nvCxnSpPr>
        <p:spPr>
          <a:xfrm flipH="1" flipV="1">
            <a:off x="1167218" y="4942903"/>
            <a:ext cx="1528547"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306435-C864-40FC-A9C5-8E4BA75F272B}"/>
              </a:ext>
            </a:extLst>
          </p:cNvPr>
          <p:cNvCxnSpPr>
            <a:stCxn id="32" idx="0"/>
            <a:endCxn id="8" idx="2"/>
          </p:cNvCxnSpPr>
          <p:nvPr/>
        </p:nvCxnSpPr>
        <p:spPr>
          <a:xfrm flipH="1" flipV="1">
            <a:off x="1719094" y="4942903"/>
            <a:ext cx="976672"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06D8E6-D76B-4764-BF71-B38072405A0F}"/>
              </a:ext>
            </a:extLst>
          </p:cNvPr>
          <p:cNvCxnSpPr>
            <a:stCxn id="32" idx="0"/>
            <a:endCxn id="9" idx="2"/>
          </p:cNvCxnSpPr>
          <p:nvPr/>
        </p:nvCxnSpPr>
        <p:spPr>
          <a:xfrm flipH="1" flipV="1">
            <a:off x="2270969" y="4942903"/>
            <a:ext cx="424797"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0404B1-09D7-48F5-ABED-46DACE515FC2}"/>
              </a:ext>
            </a:extLst>
          </p:cNvPr>
          <p:cNvCxnSpPr>
            <a:stCxn id="32" idx="0"/>
            <a:endCxn id="10" idx="2"/>
          </p:cNvCxnSpPr>
          <p:nvPr/>
        </p:nvCxnSpPr>
        <p:spPr>
          <a:xfrm flipV="1">
            <a:off x="2695765" y="4942903"/>
            <a:ext cx="127078"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9CF177-7272-4CD9-84C3-8D536D6C2D9E}"/>
              </a:ext>
            </a:extLst>
          </p:cNvPr>
          <p:cNvCxnSpPr>
            <a:stCxn id="34" idx="0"/>
            <a:endCxn id="11" idx="2"/>
          </p:cNvCxnSpPr>
          <p:nvPr/>
        </p:nvCxnSpPr>
        <p:spPr>
          <a:xfrm flipH="1" flipV="1">
            <a:off x="3563022" y="4942903"/>
            <a:ext cx="110523"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7359E2-907C-467D-9CB9-CDC19A0C49ED}"/>
              </a:ext>
            </a:extLst>
          </p:cNvPr>
          <p:cNvCxnSpPr>
            <a:stCxn id="34" idx="0"/>
            <a:endCxn id="12" idx="2"/>
          </p:cNvCxnSpPr>
          <p:nvPr/>
        </p:nvCxnSpPr>
        <p:spPr>
          <a:xfrm flipV="1">
            <a:off x="3673545" y="4942903"/>
            <a:ext cx="441352"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DF4687A-93C2-4F12-9F6D-D4BBB9A8B438}"/>
              </a:ext>
            </a:extLst>
          </p:cNvPr>
          <p:cNvCxnSpPr>
            <a:stCxn id="34" idx="0"/>
            <a:endCxn id="13" idx="2"/>
          </p:cNvCxnSpPr>
          <p:nvPr/>
        </p:nvCxnSpPr>
        <p:spPr>
          <a:xfrm flipV="1">
            <a:off x="3673545" y="4942903"/>
            <a:ext cx="993227"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8314488-227E-415D-B3C6-02E5FFEA6028}"/>
              </a:ext>
            </a:extLst>
          </p:cNvPr>
          <p:cNvCxnSpPr>
            <a:cxnSpLocks/>
            <a:endCxn id="14" idx="2"/>
          </p:cNvCxnSpPr>
          <p:nvPr/>
        </p:nvCxnSpPr>
        <p:spPr>
          <a:xfrm flipV="1">
            <a:off x="3673544" y="4942903"/>
            <a:ext cx="1545103"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6BBA33A-9ABF-45F5-A19D-FBB37F1D7F80}"/>
              </a:ext>
            </a:extLst>
          </p:cNvPr>
          <p:cNvCxnSpPr>
            <a:cxnSpLocks/>
            <a:stCxn id="33" idx="0"/>
            <a:endCxn id="11" idx="2"/>
          </p:cNvCxnSpPr>
          <p:nvPr/>
        </p:nvCxnSpPr>
        <p:spPr>
          <a:xfrm flipH="1" flipV="1">
            <a:off x="3563022" y="4942903"/>
            <a:ext cx="1512171"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0E15572-3FF9-496D-81D0-8DC582F2CE33}"/>
              </a:ext>
            </a:extLst>
          </p:cNvPr>
          <p:cNvCxnSpPr>
            <a:cxnSpLocks/>
            <a:stCxn id="33" idx="0"/>
            <a:endCxn id="12" idx="2"/>
          </p:cNvCxnSpPr>
          <p:nvPr/>
        </p:nvCxnSpPr>
        <p:spPr>
          <a:xfrm flipH="1" flipV="1">
            <a:off x="4114898" y="4942903"/>
            <a:ext cx="960296"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1A7D806-E8E7-45FE-9E86-91510890C63A}"/>
              </a:ext>
            </a:extLst>
          </p:cNvPr>
          <p:cNvCxnSpPr>
            <a:cxnSpLocks/>
            <a:stCxn id="33" idx="0"/>
            <a:endCxn id="13" idx="2"/>
          </p:cNvCxnSpPr>
          <p:nvPr/>
        </p:nvCxnSpPr>
        <p:spPr>
          <a:xfrm flipH="1" flipV="1">
            <a:off x="4666773" y="4942903"/>
            <a:ext cx="408421"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C74DD1-1665-484F-A734-88CB3680496B}"/>
              </a:ext>
            </a:extLst>
          </p:cNvPr>
          <p:cNvCxnSpPr>
            <a:cxnSpLocks/>
            <a:stCxn id="33" idx="0"/>
            <a:endCxn id="14" idx="2"/>
          </p:cNvCxnSpPr>
          <p:nvPr/>
        </p:nvCxnSpPr>
        <p:spPr>
          <a:xfrm flipV="1">
            <a:off x="5075193" y="4942903"/>
            <a:ext cx="143454"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8" name="Graphic 67" descr="Server">
            <a:extLst>
              <a:ext uri="{FF2B5EF4-FFF2-40B4-BE49-F238E27FC236}">
                <a16:creationId xmlns:a16="http://schemas.microsoft.com/office/drawing/2014/main" id="{88089039-A0CC-4A6B-8A81-6F61FC9000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4317" y="5047754"/>
            <a:ext cx="1368519" cy="1157453"/>
          </a:xfrm>
          <a:prstGeom prst="rect">
            <a:avLst/>
          </a:prstGeom>
        </p:spPr>
      </p:pic>
      <p:pic>
        <p:nvPicPr>
          <p:cNvPr id="69" name="Picture 2">
            <a:extLst>
              <a:ext uri="{FF2B5EF4-FFF2-40B4-BE49-F238E27FC236}">
                <a16:creationId xmlns:a16="http://schemas.microsoft.com/office/drawing/2014/main" id="{9917FB0B-F2F5-4870-94C7-9AFE60FC2A9A}"/>
              </a:ext>
            </a:extLst>
          </p:cNvPr>
          <p:cNvPicPr>
            <a:picLocks noChangeAspect="1" noChangeArrowheads="1"/>
          </p:cNvPicPr>
          <p:nvPr/>
        </p:nvPicPr>
        <p:blipFill>
          <a:blip r:embed="rId6"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7319653" y="5258164"/>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a:extLst>
              <a:ext uri="{FF2B5EF4-FFF2-40B4-BE49-F238E27FC236}">
                <a16:creationId xmlns:a16="http://schemas.microsoft.com/office/drawing/2014/main" id="{98672E15-2339-4D28-979E-996B34D57DC8}"/>
              </a:ext>
            </a:extLst>
          </p:cNvPr>
          <p:cNvPicPr>
            <a:picLocks noChangeAspect="1" noChangeArrowheads="1"/>
          </p:cNvPicPr>
          <p:nvPr/>
        </p:nvPicPr>
        <p:blipFill>
          <a:blip r:embed="rId6"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7315980" y="5512305"/>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a:extLst>
              <a:ext uri="{FF2B5EF4-FFF2-40B4-BE49-F238E27FC236}">
                <a16:creationId xmlns:a16="http://schemas.microsoft.com/office/drawing/2014/main" id="{4E516661-C8AA-4CBF-BCBE-3091F19C892F}"/>
              </a:ext>
            </a:extLst>
          </p:cNvPr>
          <p:cNvPicPr>
            <a:picLocks noChangeAspect="1" noChangeArrowheads="1"/>
          </p:cNvPicPr>
          <p:nvPr/>
        </p:nvPicPr>
        <p:blipFill>
          <a:blip r:embed="rId6"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7319653" y="5752563"/>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Graphic 71" descr="Magnifying glass">
            <a:extLst>
              <a:ext uri="{FF2B5EF4-FFF2-40B4-BE49-F238E27FC236}">
                <a16:creationId xmlns:a16="http://schemas.microsoft.com/office/drawing/2014/main" id="{536A5710-C4FE-4DA5-9899-E24CC56223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0112" y="5139725"/>
            <a:ext cx="974735" cy="914400"/>
          </a:xfrm>
          <a:prstGeom prst="rect">
            <a:avLst/>
          </a:prstGeom>
        </p:spPr>
      </p:pic>
      <p:sp>
        <p:nvSpPr>
          <p:cNvPr id="73" name="Flowchart: Document 72">
            <a:extLst>
              <a:ext uri="{FF2B5EF4-FFF2-40B4-BE49-F238E27FC236}">
                <a16:creationId xmlns:a16="http://schemas.microsoft.com/office/drawing/2014/main" id="{495DB7B7-DF7D-4D90-9BCB-23BB3A5F516F}"/>
              </a:ext>
            </a:extLst>
          </p:cNvPr>
          <p:cNvSpPr/>
          <p:nvPr/>
        </p:nvSpPr>
        <p:spPr>
          <a:xfrm>
            <a:off x="1562404"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4" name="Flowchart: Document 73">
            <a:extLst>
              <a:ext uri="{FF2B5EF4-FFF2-40B4-BE49-F238E27FC236}">
                <a16:creationId xmlns:a16="http://schemas.microsoft.com/office/drawing/2014/main" id="{12D67BB7-0BFA-4321-BF3A-C6FE2A349B91}"/>
              </a:ext>
            </a:extLst>
          </p:cNvPr>
          <p:cNvSpPr/>
          <p:nvPr/>
        </p:nvSpPr>
        <p:spPr>
          <a:xfrm>
            <a:off x="2464407"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5" name="Flowchart: Document 74">
            <a:extLst>
              <a:ext uri="{FF2B5EF4-FFF2-40B4-BE49-F238E27FC236}">
                <a16:creationId xmlns:a16="http://schemas.microsoft.com/office/drawing/2014/main" id="{2E6F1B6E-B4A1-4398-94F2-8198270ADBCE}"/>
              </a:ext>
            </a:extLst>
          </p:cNvPr>
          <p:cNvSpPr/>
          <p:nvPr/>
        </p:nvSpPr>
        <p:spPr>
          <a:xfrm>
            <a:off x="3353397"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6" name="Flowchart: Document 75">
            <a:extLst>
              <a:ext uri="{FF2B5EF4-FFF2-40B4-BE49-F238E27FC236}">
                <a16:creationId xmlns:a16="http://schemas.microsoft.com/office/drawing/2014/main" id="{AFB401D4-8B6E-4806-A791-458CDB399FDA}"/>
              </a:ext>
            </a:extLst>
          </p:cNvPr>
          <p:cNvSpPr/>
          <p:nvPr/>
        </p:nvSpPr>
        <p:spPr>
          <a:xfrm>
            <a:off x="4262227"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7" name="Flowchart: Document 76">
            <a:extLst>
              <a:ext uri="{FF2B5EF4-FFF2-40B4-BE49-F238E27FC236}">
                <a16:creationId xmlns:a16="http://schemas.microsoft.com/office/drawing/2014/main" id="{79F0BABD-1F5E-48E4-A6C9-C9EE1D45589A}"/>
              </a:ext>
            </a:extLst>
          </p:cNvPr>
          <p:cNvSpPr/>
          <p:nvPr/>
        </p:nvSpPr>
        <p:spPr>
          <a:xfrm>
            <a:off x="960694"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8" name="Flowchart: Document 77">
            <a:extLst>
              <a:ext uri="{FF2B5EF4-FFF2-40B4-BE49-F238E27FC236}">
                <a16:creationId xmlns:a16="http://schemas.microsoft.com/office/drawing/2014/main" id="{8386905D-2918-4F37-B240-4067277830DA}"/>
              </a:ext>
            </a:extLst>
          </p:cNvPr>
          <p:cNvSpPr/>
          <p:nvPr/>
        </p:nvSpPr>
        <p:spPr>
          <a:xfrm>
            <a:off x="2172362"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9" name="Flowchart: Document 78">
            <a:extLst>
              <a:ext uri="{FF2B5EF4-FFF2-40B4-BE49-F238E27FC236}">
                <a16:creationId xmlns:a16="http://schemas.microsoft.com/office/drawing/2014/main" id="{BFF3A437-1208-49E4-A128-361119A0527F}"/>
              </a:ext>
            </a:extLst>
          </p:cNvPr>
          <p:cNvSpPr/>
          <p:nvPr/>
        </p:nvSpPr>
        <p:spPr>
          <a:xfrm>
            <a:off x="3422285"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0" name="Flowchart: Document 79">
            <a:extLst>
              <a:ext uri="{FF2B5EF4-FFF2-40B4-BE49-F238E27FC236}">
                <a16:creationId xmlns:a16="http://schemas.microsoft.com/office/drawing/2014/main" id="{A3303E10-849B-40FA-9376-F078D919553F}"/>
              </a:ext>
            </a:extLst>
          </p:cNvPr>
          <p:cNvSpPr/>
          <p:nvPr/>
        </p:nvSpPr>
        <p:spPr>
          <a:xfrm>
            <a:off x="4634330"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1" name="Flowchart: Document 80">
            <a:extLst>
              <a:ext uri="{FF2B5EF4-FFF2-40B4-BE49-F238E27FC236}">
                <a16:creationId xmlns:a16="http://schemas.microsoft.com/office/drawing/2014/main" id="{28F48228-C014-4152-9931-8D622D482CA6}"/>
              </a:ext>
            </a:extLst>
          </p:cNvPr>
          <p:cNvSpPr/>
          <p:nvPr/>
        </p:nvSpPr>
        <p:spPr>
          <a:xfrm>
            <a:off x="901033"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2" name="Flowchart: Document 81">
            <a:extLst>
              <a:ext uri="{FF2B5EF4-FFF2-40B4-BE49-F238E27FC236}">
                <a16:creationId xmlns:a16="http://schemas.microsoft.com/office/drawing/2014/main" id="{40DF6855-62C6-4E35-82A8-AA87236AA934}"/>
              </a:ext>
            </a:extLst>
          </p:cNvPr>
          <p:cNvSpPr/>
          <p:nvPr/>
        </p:nvSpPr>
        <p:spPr>
          <a:xfrm>
            <a:off x="1458947"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3" name="Flowchart: Document 82">
            <a:extLst>
              <a:ext uri="{FF2B5EF4-FFF2-40B4-BE49-F238E27FC236}">
                <a16:creationId xmlns:a16="http://schemas.microsoft.com/office/drawing/2014/main" id="{10B867DA-6264-412F-AC35-29EE6993FBB9}"/>
              </a:ext>
            </a:extLst>
          </p:cNvPr>
          <p:cNvSpPr/>
          <p:nvPr/>
        </p:nvSpPr>
        <p:spPr>
          <a:xfrm>
            <a:off x="1999190"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4" name="Flowchart: Document 83">
            <a:extLst>
              <a:ext uri="{FF2B5EF4-FFF2-40B4-BE49-F238E27FC236}">
                <a16:creationId xmlns:a16="http://schemas.microsoft.com/office/drawing/2014/main" id="{88814E36-DC4D-48E8-A678-F512B03E67DE}"/>
              </a:ext>
            </a:extLst>
          </p:cNvPr>
          <p:cNvSpPr/>
          <p:nvPr/>
        </p:nvSpPr>
        <p:spPr>
          <a:xfrm>
            <a:off x="2557018"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5" name="Flowchart: Document 84">
            <a:extLst>
              <a:ext uri="{FF2B5EF4-FFF2-40B4-BE49-F238E27FC236}">
                <a16:creationId xmlns:a16="http://schemas.microsoft.com/office/drawing/2014/main" id="{7856C3A7-5FCC-4072-894D-ACF664206313}"/>
              </a:ext>
            </a:extLst>
          </p:cNvPr>
          <p:cNvSpPr/>
          <p:nvPr/>
        </p:nvSpPr>
        <p:spPr>
          <a:xfrm>
            <a:off x="3300181"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6" name="Flowchart: Document 85">
            <a:extLst>
              <a:ext uri="{FF2B5EF4-FFF2-40B4-BE49-F238E27FC236}">
                <a16:creationId xmlns:a16="http://schemas.microsoft.com/office/drawing/2014/main" id="{175AC4A7-7791-41DE-9181-6638A1DD32B7}"/>
              </a:ext>
            </a:extLst>
          </p:cNvPr>
          <p:cNvSpPr/>
          <p:nvPr/>
        </p:nvSpPr>
        <p:spPr>
          <a:xfrm>
            <a:off x="3856795"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7" name="Flowchart: Document 86">
            <a:extLst>
              <a:ext uri="{FF2B5EF4-FFF2-40B4-BE49-F238E27FC236}">
                <a16:creationId xmlns:a16="http://schemas.microsoft.com/office/drawing/2014/main" id="{0D048D8C-22C6-44C0-BE40-6C4C1A5B4840}"/>
              </a:ext>
            </a:extLst>
          </p:cNvPr>
          <p:cNvSpPr/>
          <p:nvPr/>
        </p:nvSpPr>
        <p:spPr>
          <a:xfrm>
            <a:off x="4414850"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8" name="Flowchart: Document 87">
            <a:extLst>
              <a:ext uri="{FF2B5EF4-FFF2-40B4-BE49-F238E27FC236}">
                <a16:creationId xmlns:a16="http://schemas.microsoft.com/office/drawing/2014/main" id="{4DC0390C-4C71-4C85-927D-1EF34A53C157}"/>
              </a:ext>
            </a:extLst>
          </p:cNvPr>
          <p:cNvSpPr/>
          <p:nvPr/>
        </p:nvSpPr>
        <p:spPr>
          <a:xfrm>
            <a:off x="4963280"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9" name="Flowchart: Document 88">
            <a:extLst>
              <a:ext uri="{FF2B5EF4-FFF2-40B4-BE49-F238E27FC236}">
                <a16:creationId xmlns:a16="http://schemas.microsoft.com/office/drawing/2014/main" id="{230B12C0-54FE-4BBC-AF06-FC75F2B29CCC}"/>
              </a:ext>
            </a:extLst>
          </p:cNvPr>
          <p:cNvSpPr/>
          <p:nvPr/>
        </p:nvSpPr>
        <p:spPr>
          <a:xfrm>
            <a:off x="947528"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0" name="Flowchart: Document 89">
            <a:extLst>
              <a:ext uri="{FF2B5EF4-FFF2-40B4-BE49-F238E27FC236}">
                <a16:creationId xmlns:a16="http://schemas.microsoft.com/office/drawing/2014/main" id="{16BA7D7D-32FB-42E9-A2A5-2809E5E88E8B}"/>
              </a:ext>
            </a:extLst>
          </p:cNvPr>
          <p:cNvSpPr/>
          <p:nvPr/>
        </p:nvSpPr>
        <p:spPr>
          <a:xfrm>
            <a:off x="2334366"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1" name="Flowchart: Document 90">
            <a:extLst>
              <a:ext uri="{FF2B5EF4-FFF2-40B4-BE49-F238E27FC236}">
                <a16:creationId xmlns:a16="http://schemas.microsoft.com/office/drawing/2014/main" id="{1CC45C72-43EB-4870-B4FA-31598385B508}"/>
              </a:ext>
            </a:extLst>
          </p:cNvPr>
          <p:cNvSpPr/>
          <p:nvPr/>
        </p:nvSpPr>
        <p:spPr>
          <a:xfrm>
            <a:off x="3296755"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2" name="Flowchart: Document 91">
            <a:extLst>
              <a:ext uri="{FF2B5EF4-FFF2-40B4-BE49-F238E27FC236}">
                <a16:creationId xmlns:a16="http://schemas.microsoft.com/office/drawing/2014/main" id="{7E8E9FC4-7634-4249-9328-5B97D9A63CE9}"/>
              </a:ext>
            </a:extLst>
          </p:cNvPr>
          <p:cNvSpPr/>
          <p:nvPr/>
        </p:nvSpPr>
        <p:spPr>
          <a:xfrm>
            <a:off x="4692917"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3" name="Rectangle: Rounded Corners 92">
            <a:extLst>
              <a:ext uri="{FF2B5EF4-FFF2-40B4-BE49-F238E27FC236}">
                <a16:creationId xmlns:a16="http://schemas.microsoft.com/office/drawing/2014/main" id="{FA6A927C-D9BA-4BA2-A9A5-C67147EAC477}"/>
              </a:ext>
            </a:extLst>
          </p:cNvPr>
          <p:cNvSpPr/>
          <p:nvPr/>
        </p:nvSpPr>
        <p:spPr>
          <a:xfrm>
            <a:off x="6155048" y="4338335"/>
            <a:ext cx="1157453" cy="449619"/>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sym typeface="Calibri"/>
              </a:rPr>
              <a:t>Reachability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sym typeface="Calibri"/>
              </a:rPr>
              <a:t>invariants</a:t>
            </a:r>
          </a:p>
        </p:txBody>
      </p:sp>
      <p:cxnSp>
        <p:nvCxnSpPr>
          <p:cNvPr id="94" name="Straight Arrow Connector 93">
            <a:extLst>
              <a:ext uri="{FF2B5EF4-FFF2-40B4-BE49-F238E27FC236}">
                <a16:creationId xmlns:a16="http://schemas.microsoft.com/office/drawing/2014/main" id="{E28069CD-A28C-4F32-B2AC-361B1FF5FF14}"/>
              </a:ext>
            </a:extLst>
          </p:cNvPr>
          <p:cNvCxnSpPr>
            <a:cxnSpLocks/>
            <a:stCxn id="97" idx="2"/>
            <a:endCxn id="93" idx="0"/>
          </p:cNvCxnSpPr>
          <p:nvPr/>
        </p:nvCxnSpPr>
        <p:spPr>
          <a:xfrm flipH="1">
            <a:off x="6733775" y="3741711"/>
            <a:ext cx="4" cy="5966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55EE4E4-64C1-4635-9A77-F493D0D88EA9}"/>
              </a:ext>
            </a:extLst>
          </p:cNvPr>
          <p:cNvCxnSpPr>
            <a:cxnSpLocks/>
            <a:stCxn id="93" idx="2"/>
          </p:cNvCxnSpPr>
          <p:nvPr/>
        </p:nvCxnSpPr>
        <p:spPr>
          <a:xfrm>
            <a:off x="6733775" y="4787954"/>
            <a:ext cx="3532" cy="353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descr="Network">
            <a:extLst>
              <a:ext uri="{FF2B5EF4-FFF2-40B4-BE49-F238E27FC236}">
                <a16:creationId xmlns:a16="http://schemas.microsoft.com/office/drawing/2014/main" id="{1E667427-6E5B-4601-97BC-1E4E25B32EBD}"/>
              </a:ext>
            </a:extLst>
          </p:cNvPr>
          <p:cNvSpPr/>
          <p:nvPr/>
        </p:nvSpPr>
        <p:spPr>
          <a:xfrm>
            <a:off x="6184770" y="2340853"/>
            <a:ext cx="1094358" cy="1013783"/>
          </a:xfrm>
          <a:prstGeom prst="rect">
            <a:avLst/>
          </a:prstGeom>
          <a:blipFill>
            <a:blip r:embed="rId9">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7" name="TextBox 96">
            <a:extLst>
              <a:ext uri="{FF2B5EF4-FFF2-40B4-BE49-F238E27FC236}">
                <a16:creationId xmlns:a16="http://schemas.microsoft.com/office/drawing/2014/main" id="{A479560C-9737-46F6-882B-40EA47D47372}"/>
              </a:ext>
            </a:extLst>
          </p:cNvPr>
          <p:cNvSpPr txBox="1"/>
          <p:nvPr/>
        </p:nvSpPr>
        <p:spPr>
          <a:xfrm>
            <a:off x="5737480" y="3372379"/>
            <a:ext cx="1992597"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j-ea"/>
                <a:cs typeface="+mj-cs"/>
                <a:sym typeface="Calibri"/>
              </a:rPr>
              <a:t>Topology Database</a:t>
            </a:r>
          </a:p>
        </p:txBody>
      </p:sp>
      <p:cxnSp>
        <p:nvCxnSpPr>
          <p:cNvPr id="64" name="Straight Arrow Connector 63">
            <a:extLst>
              <a:ext uri="{FF2B5EF4-FFF2-40B4-BE49-F238E27FC236}">
                <a16:creationId xmlns:a16="http://schemas.microsoft.com/office/drawing/2014/main" id="{B71C058F-FD81-4128-80B2-C11E98ED8E3F}"/>
              </a:ext>
            </a:extLst>
          </p:cNvPr>
          <p:cNvCxnSpPr>
            <a:cxnSpLocks/>
          </p:cNvCxnSpPr>
          <p:nvPr/>
        </p:nvCxnSpPr>
        <p:spPr>
          <a:xfrm flipV="1">
            <a:off x="7736671" y="5478644"/>
            <a:ext cx="729533" cy="2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DCDCD1B-CE3C-4F91-A436-ED0CA37449E2}"/>
              </a:ext>
            </a:extLst>
          </p:cNvPr>
          <p:cNvSpPr txBox="1"/>
          <p:nvPr/>
        </p:nvSpPr>
        <p:spPr>
          <a:xfrm>
            <a:off x="8707477" y="5713559"/>
            <a:ext cx="1644143"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j-ea"/>
                <a:cs typeface="+mj-cs"/>
                <a:sym typeface="Calibri"/>
              </a:rPr>
              <a:t>Error Reports</a:t>
            </a:r>
          </a:p>
        </p:txBody>
      </p:sp>
      <p:sp>
        <p:nvSpPr>
          <p:cNvPr id="103" name="Rectangle 102">
            <a:extLst>
              <a:ext uri="{FF2B5EF4-FFF2-40B4-BE49-F238E27FC236}">
                <a16:creationId xmlns:a16="http://schemas.microsoft.com/office/drawing/2014/main" id="{D7E9BAE7-A57D-4A1D-B579-74F251D6D4AB}"/>
              </a:ext>
            </a:extLst>
          </p:cNvPr>
          <p:cNvSpPr/>
          <p:nvPr/>
        </p:nvSpPr>
        <p:spPr>
          <a:xfrm>
            <a:off x="901033" y="5941070"/>
            <a:ext cx="10454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10.0.0.0/16</a:t>
            </a:r>
            <a:endParaRPr kumimoji="0" lang="en-US" sz="1400" b="1" i="1" u="none" strike="noStrike" kern="1200" cap="none" spc="0" normalizeH="0" baseline="-25000" noProof="0">
              <a:ln>
                <a:noFill/>
              </a:ln>
              <a:solidFill>
                <a:prstClr val="black"/>
              </a:solidFill>
              <a:effectLst/>
              <a:uLnTx/>
              <a:uFillTx/>
              <a:latin typeface="Calibri" panose="020F0502020204030204"/>
              <a:ea typeface="+mj-ea"/>
              <a:cs typeface="+mj-cs"/>
              <a:sym typeface="Calibri"/>
            </a:endParaRPr>
          </a:p>
        </p:txBody>
      </p:sp>
      <p:sp>
        <p:nvSpPr>
          <p:cNvPr id="104" name="Rectangle 103">
            <a:extLst>
              <a:ext uri="{FF2B5EF4-FFF2-40B4-BE49-F238E27FC236}">
                <a16:creationId xmlns:a16="http://schemas.microsoft.com/office/drawing/2014/main" id="{E5D46ABD-57DF-47DA-A4DA-E3521D827697}"/>
              </a:ext>
            </a:extLst>
          </p:cNvPr>
          <p:cNvSpPr/>
          <p:nvPr/>
        </p:nvSpPr>
        <p:spPr>
          <a:xfrm>
            <a:off x="2107549" y="5941070"/>
            <a:ext cx="10454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11.0.0.0/16</a:t>
            </a:r>
            <a:endParaRPr kumimoji="0" lang="en-US" sz="1400" b="1" i="1" u="none" strike="noStrike" kern="1200" cap="none" spc="0" normalizeH="0" baseline="-25000" noProof="0">
              <a:ln>
                <a:noFill/>
              </a:ln>
              <a:solidFill>
                <a:prstClr val="black"/>
              </a:solidFill>
              <a:effectLst/>
              <a:uLnTx/>
              <a:uFillTx/>
              <a:latin typeface="Calibri" panose="020F0502020204030204"/>
              <a:ea typeface="+mj-ea"/>
              <a:cs typeface="+mj-cs"/>
              <a:sym typeface="Calibri"/>
            </a:endParaRPr>
          </a:p>
        </p:txBody>
      </p:sp>
      <p:sp>
        <p:nvSpPr>
          <p:cNvPr id="105" name="Rectangle 104">
            <a:extLst>
              <a:ext uri="{FF2B5EF4-FFF2-40B4-BE49-F238E27FC236}">
                <a16:creationId xmlns:a16="http://schemas.microsoft.com/office/drawing/2014/main" id="{E757F6B9-8200-44AE-BB74-A93BDAA169F0}"/>
              </a:ext>
            </a:extLst>
          </p:cNvPr>
          <p:cNvSpPr/>
          <p:nvPr/>
        </p:nvSpPr>
        <p:spPr>
          <a:xfrm>
            <a:off x="3236980" y="5941070"/>
            <a:ext cx="10454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12.0.0.0/16</a:t>
            </a:r>
          </a:p>
        </p:txBody>
      </p:sp>
      <p:sp>
        <p:nvSpPr>
          <p:cNvPr id="106" name="Rectangle 105">
            <a:extLst>
              <a:ext uri="{FF2B5EF4-FFF2-40B4-BE49-F238E27FC236}">
                <a16:creationId xmlns:a16="http://schemas.microsoft.com/office/drawing/2014/main" id="{5AF885C9-29BF-4A53-8F31-C98CF70363FC}"/>
              </a:ext>
            </a:extLst>
          </p:cNvPr>
          <p:cNvSpPr/>
          <p:nvPr/>
        </p:nvSpPr>
        <p:spPr>
          <a:xfrm>
            <a:off x="4487643" y="5941070"/>
            <a:ext cx="10454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13.0.0.0/16</a:t>
            </a:r>
          </a:p>
        </p:txBody>
      </p:sp>
      <p:pic>
        <p:nvPicPr>
          <p:cNvPr id="51" name="Graphic 50" descr="Document">
            <a:extLst>
              <a:ext uri="{FF2B5EF4-FFF2-40B4-BE49-F238E27FC236}">
                <a16:creationId xmlns:a16="http://schemas.microsoft.com/office/drawing/2014/main" id="{63F5355B-F8ED-4486-932D-1E1E59BC28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39013" y="4669273"/>
            <a:ext cx="914400" cy="914400"/>
          </a:xfrm>
          <a:prstGeom prst="rect">
            <a:avLst/>
          </a:prstGeom>
        </p:spPr>
      </p:pic>
      <p:sp>
        <p:nvSpPr>
          <p:cNvPr id="98" name="Content Placeholder 3">
            <a:extLst>
              <a:ext uri="{FF2B5EF4-FFF2-40B4-BE49-F238E27FC236}">
                <a16:creationId xmlns:a16="http://schemas.microsoft.com/office/drawing/2014/main" id="{B7A75BA8-69D1-4E3F-93FE-458E1E739D2E}"/>
              </a:ext>
            </a:extLst>
          </p:cNvPr>
          <p:cNvSpPr txBox="1">
            <a:spLocks/>
          </p:cNvSpPr>
          <p:nvPr/>
        </p:nvSpPr>
        <p:spPr>
          <a:xfrm>
            <a:off x="7207100" y="1379344"/>
            <a:ext cx="4899532" cy="276391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Global reachability as </a:t>
            </a:r>
            <a:r>
              <a:rPr lang="en-US" sz="2400" b="1" dirty="0">
                <a:effectLst>
                  <a:outerShdw blurRad="38100" dist="38100" dir="2700000" algn="tl">
                    <a:srgbClr val="000000">
                      <a:alpha val="43137"/>
                    </a:srgbClr>
                  </a:outerShdw>
                </a:effectLst>
              </a:rPr>
              <a:t>local contracts</a:t>
            </a:r>
          </a:p>
          <a:p>
            <a:pPr lvl="1">
              <a:buFont typeface="Wingdings" panose="05000000000000000000" pitchFamily="2" charset="2"/>
              <a:buChar char="ü"/>
            </a:pPr>
            <a:endParaRPr lang="en-US" sz="2000" dirty="0"/>
          </a:p>
          <a:p>
            <a:pPr lvl="1">
              <a:buFont typeface="Wingdings" panose="05000000000000000000" pitchFamily="2" charset="2"/>
              <a:buChar char="ü"/>
            </a:pPr>
            <a:r>
              <a:rPr lang="en-US" sz="2000" dirty="0"/>
              <a:t>Each router has a fixed rule for a set of addresses</a:t>
            </a:r>
          </a:p>
          <a:p>
            <a:pPr lvl="1">
              <a:buFont typeface="Wingdings" panose="05000000000000000000" pitchFamily="2" charset="2"/>
              <a:buChar char="ü"/>
            </a:pPr>
            <a:r>
              <a:rPr lang="en-US" sz="2000" dirty="0"/>
              <a:t>Enough to verify rule is enforced on each router</a:t>
            </a:r>
          </a:p>
        </p:txBody>
      </p:sp>
      <p:sp>
        <p:nvSpPr>
          <p:cNvPr id="4" name="TextBox 3">
            <a:extLst>
              <a:ext uri="{FF2B5EF4-FFF2-40B4-BE49-F238E27FC236}">
                <a16:creationId xmlns:a16="http://schemas.microsoft.com/office/drawing/2014/main" id="{FEC69E54-53B0-4B18-BCFA-1EA88FA4AEDE}"/>
              </a:ext>
            </a:extLst>
          </p:cNvPr>
          <p:cNvSpPr txBox="1"/>
          <p:nvPr/>
        </p:nvSpPr>
        <p:spPr>
          <a:xfrm>
            <a:off x="5533122" y="6382000"/>
            <a:ext cx="2764539" cy="369332"/>
          </a:xfrm>
          <a:prstGeom prst="rect">
            <a:avLst/>
          </a:prstGeom>
          <a:noFill/>
        </p:spPr>
        <p:txBody>
          <a:bodyPr wrap="none" rtlCol="0">
            <a:spAutoFit/>
          </a:bodyPr>
          <a:lstStyle/>
          <a:p>
            <a:r>
              <a:rPr lang="en-US" b="1" dirty="0">
                <a:solidFill>
                  <a:srgbClr val="FF0000"/>
                </a:solidFill>
              </a:rPr>
              <a:t>5 Billion Z3 queries per day</a:t>
            </a:r>
          </a:p>
        </p:txBody>
      </p:sp>
      <p:sp>
        <p:nvSpPr>
          <p:cNvPr id="3" name="TextBox 2">
            <a:extLst>
              <a:ext uri="{FF2B5EF4-FFF2-40B4-BE49-F238E27FC236}">
                <a16:creationId xmlns:a16="http://schemas.microsoft.com/office/drawing/2014/main" id="{F732866C-AA5C-4F8B-97FA-95FB98107A26}"/>
              </a:ext>
            </a:extLst>
          </p:cNvPr>
          <p:cNvSpPr txBox="1"/>
          <p:nvPr/>
        </p:nvSpPr>
        <p:spPr>
          <a:xfrm>
            <a:off x="8707477" y="6382000"/>
            <a:ext cx="3399155" cy="369332"/>
          </a:xfrm>
          <a:prstGeom prst="rect">
            <a:avLst/>
          </a:prstGeom>
          <a:noFill/>
        </p:spPr>
        <p:txBody>
          <a:bodyPr wrap="square">
            <a:spAutoFit/>
          </a:bodyPr>
          <a:lstStyle/>
          <a:p>
            <a:pPr algn="l"/>
            <a:r>
              <a:rPr lang="en-US" sz="1800" dirty="0"/>
              <a:t>[Jayaraman et al, </a:t>
            </a:r>
            <a:r>
              <a:rPr lang="en-US" sz="1800" dirty="0" err="1"/>
              <a:t>Sigcomm</a:t>
            </a:r>
            <a:r>
              <a:rPr lang="en-US" sz="1800" dirty="0"/>
              <a:t> 2019]</a:t>
            </a:r>
          </a:p>
        </p:txBody>
      </p:sp>
    </p:spTree>
    <p:custDataLst>
      <p:tags r:id="rId1"/>
    </p:custDataLst>
    <p:extLst>
      <p:ext uri="{BB962C8B-B14F-4D97-AF65-F5344CB8AC3E}">
        <p14:creationId xmlns:p14="http://schemas.microsoft.com/office/powerpoint/2010/main" val="96085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0.42071 0.37314 " pathEditMode="relative" rAng="0" ptsTypes="AA">
                                      <p:cBhvr>
                                        <p:cTn id="6" dur="2000" fill="hold"/>
                                        <p:tgtEl>
                                          <p:spTgt spid="73"/>
                                        </p:tgtEl>
                                        <p:attrNameLst>
                                          <p:attrName>ppt_x</p:attrName>
                                          <p:attrName>ppt_y</p:attrName>
                                        </p:attrNameLst>
                                      </p:cBhvr>
                                      <p:rCtr x="21029" y="18657"/>
                                    </p:animMotion>
                                  </p:childTnLst>
                                </p:cTn>
                              </p:par>
                              <p:par>
                                <p:cTn id="7" presetID="42" presetClass="path" presetSubtype="0" accel="50000" decel="50000" fill="hold" grpId="0" nodeType="withEffect">
                                  <p:stCondLst>
                                    <p:cond delay="0"/>
                                  </p:stCondLst>
                                  <p:childTnLst>
                                    <p:animMotion origin="layout" path="M -2.5E-6 4.07407E-6 L 0.34974 0.37314 " pathEditMode="relative" rAng="0" ptsTypes="AA">
                                      <p:cBhvr>
                                        <p:cTn id="8" dur="2000" fill="hold"/>
                                        <p:tgtEl>
                                          <p:spTgt spid="74"/>
                                        </p:tgtEl>
                                        <p:attrNameLst>
                                          <p:attrName>ppt_x</p:attrName>
                                          <p:attrName>ppt_y</p:attrName>
                                        </p:attrNameLst>
                                      </p:cBhvr>
                                      <p:rCtr x="17487" y="18657"/>
                                    </p:animMotion>
                                  </p:childTnLst>
                                </p:cTn>
                              </p:par>
                              <p:par>
                                <p:cTn id="9" presetID="42" presetClass="path" presetSubtype="0" accel="50000" decel="50000" fill="hold" grpId="0" nodeType="withEffect">
                                  <p:stCondLst>
                                    <p:cond delay="0"/>
                                  </p:stCondLst>
                                  <p:childTnLst>
                                    <p:animMotion origin="layout" path="M 8.33333E-7 4.07407E-6 L 0.27708 0.37314 " pathEditMode="relative" rAng="0" ptsTypes="AA">
                                      <p:cBhvr>
                                        <p:cTn id="10" dur="2000" fill="hold"/>
                                        <p:tgtEl>
                                          <p:spTgt spid="75"/>
                                        </p:tgtEl>
                                        <p:attrNameLst>
                                          <p:attrName>ppt_x</p:attrName>
                                          <p:attrName>ppt_y</p:attrName>
                                        </p:attrNameLst>
                                      </p:cBhvr>
                                      <p:rCtr x="13854" y="18657"/>
                                    </p:animMotion>
                                  </p:childTnLst>
                                </p:cTn>
                              </p:par>
                              <p:par>
                                <p:cTn id="11" presetID="42" presetClass="path" presetSubtype="0" accel="50000" decel="50000" fill="hold" grpId="0" nodeType="withEffect">
                                  <p:stCondLst>
                                    <p:cond delay="0"/>
                                  </p:stCondLst>
                                  <p:childTnLst>
                                    <p:animMotion origin="layout" path="M 1.45833E-6 4.07407E-6 L 0.20104 0.37314 " pathEditMode="relative" rAng="0" ptsTypes="AA">
                                      <p:cBhvr>
                                        <p:cTn id="12" dur="2000" fill="hold"/>
                                        <p:tgtEl>
                                          <p:spTgt spid="76"/>
                                        </p:tgtEl>
                                        <p:attrNameLst>
                                          <p:attrName>ppt_x</p:attrName>
                                          <p:attrName>ppt_y</p:attrName>
                                        </p:attrNameLst>
                                      </p:cBhvr>
                                      <p:rCtr x="10052" y="18657"/>
                                    </p:animMotion>
                                  </p:childTnLst>
                                </p:cTn>
                              </p:par>
                              <p:par>
                                <p:cTn id="13" presetID="42" presetClass="path" presetSubtype="0" accel="50000" decel="50000" fill="hold" grpId="0" nodeType="withEffect">
                                  <p:stCondLst>
                                    <p:cond delay="0"/>
                                  </p:stCondLst>
                                  <p:childTnLst>
                                    <p:animMotion origin="layout" path="M 4.79167E-6 1.85185E-6 L 0.47539 0.23819 " pathEditMode="relative" rAng="0" ptsTypes="AA">
                                      <p:cBhvr>
                                        <p:cTn id="14" dur="2000" fill="hold"/>
                                        <p:tgtEl>
                                          <p:spTgt spid="77"/>
                                        </p:tgtEl>
                                        <p:attrNameLst>
                                          <p:attrName>ppt_x</p:attrName>
                                          <p:attrName>ppt_y</p:attrName>
                                        </p:attrNameLst>
                                      </p:cBhvr>
                                      <p:rCtr x="23763" y="11898"/>
                                    </p:animMotion>
                                  </p:childTnLst>
                                </p:cTn>
                              </p:par>
                              <p:par>
                                <p:cTn id="15" presetID="42" presetClass="path" presetSubtype="0" accel="50000" decel="50000" fill="hold" grpId="0" nodeType="withEffect">
                                  <p:stCondLst>
                                    <p:cond delay="0"/>
                                  </p:stCondLst>
                                  <p:childTnLst>
                                    <p:animMotion origin="layout" path="M -4.16667E-6 1.85185E-6 L 0.37709 0.23935 " pathEditMode="relative" rAng="0" ptsTypes="AA">
                                      <p:cBhvr>
                                        <p:cTn id="16" dur="2000" fill="hold"/>
                                        <p:tgtEl>
                                          <p:spTgt spid="78"/>
                                        </p:tgtEl>
                                        <p:attrNameLst>
                                          <p:attrName>ppt_x</p:attrName>
                                          <p:attrName>ppt_y</p:attrName>
                                        </p:attrNameLst>
                                      </p:cBhvr>
                                      <p:rCtr x="18854" y="11968"/>
                                    </p:animMotion>
                                  </p:childTnLst>
                                </p:cTn>
                              </p:par>
                              <p:par>
                                <p:cTn id="17" presetID="42" presetClass="path" presetSubtype="0" accel="50000" decel="50000" fill="hold" grpId="0" nodeType="withEffect">
                                  <p:stCondLst>
                                    <p:cond delay="0"/>
                                  </p:stCondLst>
                                  <p:childTnLst>
                                    <p:animMotion origin="layout" path="M 1.66667E-6 1.85185E-6 L 0.26992 0.23819 " pathEditMode="relative" rAng="0" ptsTypes="AA">
                                      <p:cBhvr>
                                        <p:cTn id="18" dur="2000" fill="hold"/>
                                        <p:tgtEl>
                                          <p:spTgt spid="79"/>
                                        </p:tgtEl>
                                        <p:attrNameLst>
                                          <p:attrName>ppt_x</p:attrName>
                                          <p:attrName>ppt_y</p:attrName>
                                        </p:attrNameLst>
                                      </p:cBhvr>
                                      <p:rCtr x="13490" y="11898"/>
                                    </p:animMotion>
                                  </p:childTnLst>
                                </p:cTn>
                              </p:par>
                              <p:par>
                                <p:cTn id="19" presetID="42" presetClass="path" presetSubtype="0" accel="50000" decel="50000" fill="hold" grpId="0" nodeType="withEffect">
                                  <p:stCondLst>
                                    <p:cond delay="0"/>
                                  </p:stCondLst>
                                  <p:childTnLst>
                                    <p:animMotion origin="layout" path="M 2.70833E-6 1.85185E-6 L 0.17109 0.24074 " pathEditMode="relative" rAng="0" ptsTypes="AA">
                                      <p:cBhvr>
                                        <p:cTn id="20" dur="2000" fill="hold"/>
                                        <p:tgtEl>
                                          <p:spTgt spid="80"/>
                                        </p:tgtEl>
                                        <p:attrNameLst>
                                          <p:attrName>ppt_x</p:attrName>
                                          <p:attrName>ppt_y</p:attrName>
                                        </p:attrNameLst>
                                      </p:cBhvr>
                                      <p:rCtr x="8555" y="12037"/>
                                    </p:animMotion>
                                  </p:childTnLst>
                                </p:cTn>
                              </p:par>
                              <p:par>
                                <p:cTn id="21" presetID="42" presetClass="path" presetSubtype="0" accel="50000" decel="50000" fill="hold" grpId="0" nodeType="withEffect">
                                  <p:stCondLst>
                                    <p:cond delay="0"/>
                                  </p:stCondLst>
                                  <p:childTnLst>
                                    <p:animMotion origin="layout" path="M 2.5E-6 1.11111E-6 L 0.47357 0.10023 " pathEditMode="relative" rAng="0" ptsTypes="AA">
                                      <p:cBhvr>
                                        <p:cTn id="22" dur="2000" fill="hold"/>
                                        <p:tgtEl>
                                          <p:spTgt spid="81"/>
                                        </p:tgtEl>
                                        <p:attrNameLst>
                                          <p:attrName>ppt_x</p:attrName>
                                          <p:attrName>ppt_y</p:attrName>
                                        </p:attrNameLst>
                                      </p:cBhvr>
                                      <p:rCtr x="23672" y="5000"/>
                                    </p:animMotion>
                                  </p:childTnLst>
                                </p:cTn>
                              </p:par>
                              <p:par>
                                <p:cTn id="23" presetID="42" presetClass="path" presetSubtype="0" accel="50000" decel="50000" fill="hold" grpId="0" nodeType="withEffect">
                                  <p:stCondLst>
                                    <p:cond delay="0"/>
                                  </p:stCondLst>
                                  <p:childTnLst>
                                    <p:animMotion origin="layout" path="M -6.25E-7 1.11111E-6 L 0.42813 0.09884 " pathEditMode="relative" rAng="0" ptsTypes="AA">
                                      <p:cBhvr>
                                        <p:cTn id="24" dur="2000" fill="hold"/>
                                        <p:tgtEl>
                                          <p:spTgt spid="82"/>
                                        </p:tgtEl>
                                        <p:attrNameLst>
                                          <p:attrName>ppt_x</p:attrName>
                                          <p:attrName>ppt_y</p:attrName>
                                        </p:attrNameLst>
                                      </p:cBhvr>
                                      <p:rCtr x="21406" y="4931"/>
                                    </p:animMotion>
                                  </p:childTnLst>
                                </p:cTn>
                              </p:par>
                              <p:par>
                                <p:cTn id="25" presetID="42" presetClass="path" presetSubtype="0" accel="50000" decel="50000" fill="hold" grpId="0" nodeType="withEffect">
                                  <p:stCondLst>
                                    <p:cond delay="0"/>
                                  </p:stCondLst>
                                  <p:childTnLst>
                                    <p:animMotion origin="layout" path="M -1.45833E-6 1.11111E-6 L 0.38347 0.10833 " pathEditMode="relative" rAng="0" ptsTypes="AA">
                                      <p:cBhvr>
                                        <p:cTn id="26" dur="2000" fill="hold"/>
                                        <p:tgtEl>
                                          <p:spTgt spid="83"/>
                                        </p:tgtEl>
                                        <p:attrNameLst>
                                          <p:attrName>ppt_x</p:attrName>
                                          <p:attrName>ppt_y</p:attrName>
                                        </p:attrNameLst>
                                      </p:cBhvr>
                                      <p:rCtr x="19167" y="5417"/>
                                    </p:animMotion>
                                  </p:childTnLst>
                                </p:cTn>
                              </p:par>
                              <p:par>
                                <p:cTn id="27" presetID="42" presetClass="path" presetSubtype="0" accel="50000" decel="50000" fill="hold" grpId="0" nodeType="withEffect">
                                  <p:stCondLst>
                                    <p:cond delay="0"/>
                                  </p:stCondLst>
                                  <p:childTnLst>
                                    <p:animMotion origin="layout" path="M -4.79167E-6 1.11111E-6 L 0.34441 0.10833 " pathEditMode="relative" rAng="0" ptsTypes="AA">
                                      <p:cBhvr>
                                        <p:cTn id="28" dur="2000" fill="hold"/>
                                        <p:tgtEl>
                                          <p:spTgt spid="84"/>
                                        </p:tgtEl>
                                        <p:attrNameLst>
                                          <p:attrName>ppt_x</p:attrName>
                                          <p:attrName>ppt_y</p:attrName>
                                        </p:attrNameLst>
                                      </p:cBhvr>
                                      <p:rCtr x="17214" y="5417"/>
                                    </p:animMotion>
                                  </p:childTnLst>
                                </p:cTn>
                              </p:par>
                              <p:par>
                                <p:cTn id="29" presetID="42" presetClass="path" presetSubtype="0" accel="50000" decel="50000" fill="hold" grpId="0" nodeType="withEffect">
                                  <p:stCondLst>
                                    <p:cond delay="0"/>
                                  </p:stCondLst>
                                  <p:childTnLst>
                                    <p:animMotion origin="layout" path="M -2.29167E-6 1.11111E-6 L 0.28412 0.10023 " pathEditMode="relative" rAng="0" ptsTypes="AA">
                                      <p:cBhvr>
                                        <p:cTn id="30" dur="2000" fill="hold"/>
                                        <p:tgtEl>
                                          <p:spTgt spid="85"/>
                                        </p:tgtEl>
                                        <p:attrNameLst>
                                          <p:attrName>ppt_x</p:attrName>
                                          <p:attrName>ppt_y</p:attrName>
                                        </p:attrNameLst>
                                      </p:cBhvr>
                                      <p:rCtr x="14206" y="5000"/>
                                    </p:animMotion>
                                  </p:childTnLst>
                                </p:cTn>
                              </p:par>
                              <p:par>
                                <p:cTn id="31" presetID="42" presetClass="path" presetSubtype="0" accel="50000" decel="50000" fill="hold" grpId="0" nodeType="withEffect">
                                  <p:stCondLst>
                                    <p:cond delay="0"/>
                                  </p:stCondLst>
                                  <p:childTnLst>
                                    <p:animMotion origin="layout" path="M 4.79167E-6 1.11111E-6 L 0.23138 0.10023 " pathEditMode="relative" rAng="0" ptsTypes="AA">
                                      <p:cBhvr>
                                        <p:cTn id="32" dur="2000" fill="hold"/>
                                        <p:tgtEl>
                                          <p:spTgt spid="86"/>
                                        </p:tgtEl>
                                        <p:attrNameLst>
                                          <p:attrName>ppt_x</p:attrName>
                                          <p:attrName>ppt_y</p:attrName>
                                        </p:attrNameLst>
                                      </p:cBhvr>
                                      <p:rCtr x="11563" y="5000"/>
                                    </p:animMotion>
                                  </p:childTnLst>
                                </p:cTn>
                              </p:par>
                              <p:par>
                                <p:cTn id="33" presetID="42" presetClass="path" presetSubtype="0" accel="50000" decel="50000" fill="hold" grpId="0" nodeType="withEffect">
                                  <p:stCondLst>
                                    <p:cond delay="0"/>
                                  </p:stCondLst>
                                  <p:childTnLst>
                                    <p:animMotion origin="layout" path="M 1.45833E-6 1.11111E-6 L 0.18997 0.10833 " pathEditMode="relative" rAng="0" ptsTypes="AA">
                                      <p:cBhvr>
                                        <p:cTn id="34" dur="2000" fill="hold"/>
                                        <p:tgtEl>
                                          <p:spTgt spid="87"/>
                                        </p:tgtEl>
                                        <p:attrNameLst>
                                          <p:attrName>ppt_x</p:attrName>
                                          <p:attrName>ppt_y</p:attrName>
                                        </p:attrNameLst>
                                      </p:cBhvr>
                                      <p:rCtr x="9492" y="5417"/>
                                    </p:animMotion>
                                  </p:childTnLst>
                                </p:cTn>
                              </p:par>
                              <p:par>
                                <p:cTn id="35" presetID="42" presetClass="path" presetSubtype="0" accel="50000" decel="50000" fill="hold" grpId="0" nodeType="withEffect">
                                  <p:stCondLst>
                                    <p:cond delay="0"/>
                                  </p:stCondLst>
                                  <p:childTnLst>
                                    <p:animMotion origin="layout" path="M -4.16667E-7 1.11111E-6 L 0.14492 0.10023 " pathEditMode="relative" rAng="0" ptsTypes="AA">
                                      <p:cBhvr>
                                        <p:cTn id="36" dur="2000" fill="hold"/>
                                        <p:tgtEl>
                                          <p:spTgt spid="88"/>
                                        </p:tgtEl>
                                        <p:attrNameLst>
                                          <p:attrName>ppt_x</p:attrName>
                                          <p:attrName>ppt_y</p:attrName>
                                        </p:attrNameLst>
                                      </p:cBhvr>
                                      <p:rCtr x="7240" y="5000"/>
                                    </p:animMotion>
                                  </p:childTnLst>
                                </p:cTn>
                              </p:par>
                              <p:par>
                                <p:cTn id="37" presetID="42" presetClass="path" presetSubtype="0" accel="50000" decel="50000" fill="hold" grpId="0" nodeType="withEffect">
                                  <p:stCondLst>
                                    <p:cond delay="0"/>
                                  </p:stCondLst>
                                  <p:childTnLst>
                                    <p:animMotion origin="layout" path="M -3.54167E-6 -1.85185E-6 L 0.47709 -0.04143 " pathEditMode="relative" rAng="0" ptsTypes="AA">
                                      <p:cBhvr>
                                        <p:cTn id="38" dur="2000" fill="hold"/>
                                        <p:tgtEl>
                                          <p:spTgt spid="89"/>
                                        </p:tgtEl>
                                        <p:attrNameLst>
                                          <p:attrName>ppt_x</p:attrName>
                                          <p:attrName>ppt_y</p:attrName>
                                        </p:attrNameLst>
                                      </p:cBhvr>
                                      <p:rCtr x="23854" y="-2083"/>
                                    </p:animMotion>
                                  </p:childTnLst>
                                </p:cTn>
                              </p:par>
                              <p:par>
                                <p:cTn id="39" presetID="42" presetClass="path" presetSubtype="0" accel="50000" decel="50000" fill="hold" grpId="0" nodeType="withEffect">
                                  <p:stCondLst>
                                    <p:cond delay="0"/>
                                  </p:stCondLst>
                                  <p:childTnLst>
                                    <p:animMotion origin="layout" path="M 4.58333E-6 -1.85185E-6 L 0.35625 -0.03773 " pathEditMode="relative" rAng="0" ptsTypes="AA">
                                      <p:cBhvr>
                                        <p:cTn id="40" dur="2000" fill="hold"/>
                                        <p:tgtEl>
                                          <p:spTgt spid="90"/>
                                        </p:tgtEl>
                                        <p:attrNameLst>
                                          <p:attrName>ppt_x</p:attrName>
                                          <p:attrName>ppt_y</p:attrName>
                                        </p:attrNameLst>
                                      </p:cBhvr>
                                      <p:rCtr x="17812" y="-1898"/>
                                    </p:animMotion>
                                  </p:childTnLst>
                                </p:cTn>
                              </p:par>
                              <p:par>
                                <p:cTn id="41" presetID="42" presetClass="path" presetSubtype="0" accel="50000" decel="50000" fill="hold" grpId="0" nodeType="withEffect">
                                  <p:stCondLst>
                                    <p:cond delay="0"/>
                                  </p:stCondLst>
                                  <p:childTnLst>
                                    <p:animMotion origin="layout" path="M -1.875E-6 -1.85185E-6 L 0.2849 -0.03171 " pathEditMode="relative" rAng="0" ptsTypes="AA">
                                      <p:cBhvr>
                                        <p:cTn id="42" dur="2000" fill="hold"/>
                                        <p:tgtEl>
                                          <p:spTgt spid="91"/>
                                        </p:tgtEl>
                                        <p:attrNameLst>
                                          <p:attrName>ppt_x</p:attrName>
                                          <p:attrName>ppt_y</p:attrName>
                                        </p:attrNameLst>
                                      </p:cBhvr>
                                      <p:rCtr x="14245" y="-1597"/>
                                    </p:animMotion>
                                  </p:childTnLst>
                                </p:cTn>
                              </p:par>
                              <p:par>
                                <p:cTn id="43" presetID="42" presetClass="path" presetSubtype="0" accel="50000" decel="50000" fill="hold" grpId="0" nodeType="withEffect">
                                  <p:stCondLst>
                                    <p:cond delay="0"/>
                                  </p:stCondLst>
                                  <p:childTnLst>
                                    <p:animMotion origin="layout" path="M 5E-6 -1.85185E-6 L 0.17019 -0.03912 " pathEditMode="relative" rAng="0" ptsTypes="AA">
                                      <p:cBhvr>
                                        <p:cTn id="44" dur="2000" fill="hold"/>
                                        <p:tgtEl>
                                          <p:spTgt spid="92"/>
                                        </p:tgtEl>
                                        <p:attrNameLst>
                                          <p:attrName>ppt_x</p:attrName>
                                          <p:attrName>ppt_y</p:attrName>
                                        </p:attrNameLst>
                                      </p:cBhvr>
                                      <p:rCtr x="8503" y="-1968"/>
                                    </p:animMotion>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6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F8B752-16A6-4423-A314-6642E6DC51A8}"/>
              </a:ext>
            </a:extLst>
          </p:cNvPr>
          <p:cNvSpPr txBox="1"/>
          <p:nvPr/>
        </p:nvSpPr>
        <p:spPr>
          <a:xfrm>
            <a:off x="2582786" y="1965154"/>
            <a:ext cx="927946" cy="369332"/>
          </a:xfrm>
          <a:prstGeom prst="rect">
            <a:avLst/>
          </a:prstGeom>
          <a:noFill/>
        </p:spPr>
        <p:txBody>
          <a:bodyPr wrap="none" rtlCol="0">
            <a:spAutoFit/>
          </a:bodyPr>
          <a:lstStyle/>
          <a:p>
            <a:r>
              <a:rPr lang="en-US" dirty="0"/>
              <a:t>LLVM IR</a:t>
            </a:r>
          </a:p>
        </p:txBody>
      </p:sp>
      <p:sp>
        <p:nvSpPr>
          <p:cNvPr id="5" name="TextBox 4">
            <a:extLst>
              <a:ext uri="{FF2B5EF4-FFF2-40B4-BE49-F238E27FC236}">
                <a16:creationId xmlns:a16="http://schemas.microsoft.com/office/drawing/2014/main" id="{1E3F58D5-8B7F-4D4B-BF39-8F7FA0CB708D}"/>
              </a:ext>
            </a:extLst>
          </p:cNvPr>
          <p:cNvSpPr txBox="1"/>
          <p:nvPr/>
        </p:nvSpPr>
        <p:spPr>
          <a:xfrm>
            <a:off x="2582786" y="3489154"/>
            <a:ext cx="927946" cy="369332"/>
          </a:xfrm>
          <a:prstGeom prst="rect">
            <a:avLst/>
          </a:prstGeom>
          <a:noFill/>
        </p:spPr>
        <p:txBody>
          <a:bodyPr wrap="none" rtlCol="0">
            <a:spAutoFit/>
          </a:bodyPr>
          <a:lstStyle/>
          <a:p>
            <a:r>
              <a:rPr lang="en-US" dirty="0"/>
              <a:t>LLVM IR</a:t>
            </a:r>
          </a:p>
        </p:txBody>
      </p:sp>
      <p:cxnSp>
        <p:nvCxnSpPr>
          <p:cNvPr id="7" name="Straight Arrow Connector 6">
            <a:extLst>
              <a:ext uri="{FF2B5EF4-FFF2-40B4-BE49-F238E27FC236}">
                <a16:creationId xmlns:a16="http://schemas.microsoft.com/office/drawing/2014/main" id="{19CBC054-D960-427B-AC64-D2180DF0ACC5}"/>
              </a:ext>
            </a:extLst>
          </p:cNvPr>
          <p:cNvCxnSpPr>
            <a:stCxn id="4" idx="2"/>
            <a:endCxn id="5" idx="0"/>
          </p:cNvCxnSpPr>
          <p:nvPr/>
        </p:nvCxnSpPr>
        <p:spPr>
          <a:xfrm>
            <a:off x="3046759" y="2334486"/>
            <a:ext cx="0" cy="115466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AB5FD69-FBED-4CF6-B05B-D103B7BC028C}"/>
              </a:ext>
            </a:extLst>
          </p:cNvPr>
          <p:cNvSpPr txBox="1"/>
          <p:nvPr/>
        </p:nvSpPr>
        <p:spPr>
          <a:xfrm>
            <a:off x="3093822" y="2619432"/>
            <a:ext cx="1635063" cy="584775"/>
          </a:xfrm>
          <a:prstGeom prst="rect">
            <a:avLst/>
          </a:prstGeom>
          <a:noFill/>
        </p:spPr>
        <p:txBody>
          <a:bodyPr wrap="none" rtlCol="0">
            <a:spAutoFit/>
          </a:bodyPr>
          <a:lstStyle/>
          <a:p>
            <a:r>
              <a:rPr lang="en-US" sz="1600" dirty="0"/>
              <a:t>LLVM middle-end</a:t>
            </a:r>
            <a:br>
              <a:rPr lang="en-US" sz="1600" dirty="0"/>
            </a:br>
            <a:r>
              <a:rPr lang="en-US" sz="1600" dirty="0"/>
              <a:t>optimizers</a:t>
            </a:r>
          </a:p>
        </p:txBody>
      </p:sp>
      <p:sp>
        <p:nvSpPr>
          <p:cNvPr id="9" name="TextBox 8">
            <a:extLst>
              <a:ext uri="{FF2B5EF4-FFF2-40B4-BE49-F238E27FC236}">
                <a16:creationId xmlns:a16="http://schemas.microsoft.com/office/drawing/2014/main" id="{6FD7A79E-7A94-44D5-A260-91E68C1F3D26}"/>
              </a:ext>
            </a:extLst>
          </p:cNvPr>
          <p:cNvSpPr txBox="1"/>
          <p:nvPr/>
        </p:nvSpPr>
        <p:spPr>
          <a:xfrm>
            <a:off x="5031531" y="1965154"/>
            <a:ext cx="993542" cy="369332"/>
          </a:xfrm>
          <a:prstGeom prst="rect">
            <a:avLst/>
          </a:prstGeom>
          <a:noFill/>
        </p:spPr>
        <p:txBody>
          <a:bodyPr wrap="none" rtlCol="0">
            <a:spAutoFit/>
          </a:bodyPr>
          <a:lstStyle/>
          <a:p>
            <a:r>
              <a:rPr lang="en-US" dirty="0"/>
              <a:t>Alive2 IR</a:t>
            </a:r>
          </a:p>
        </p:txBody>
      </p:sp>
      <p:sp>
        <p:nvSpPr>
          <p:cNvPr id="10" name="TextBox 9">
            <a:extLst>
              <a:ext uri="{FF2B5EF4-FFF2-40B4-BE49-F238E27FC236}">
                <a16:creationId xmlns:a16="http://schemas.microsoft.com/office/drawing/2014/main" id="{FE964A3B-D643-4696-B0DE-ECE8C4168734}"/>
              </a:ext>
            </a:extLst>
          </p:cNvPr>
          <p:cNvSpPr txBox="1"/>
          <p:nvPr/>
        </p:nvSpPr>
        <p:spPr>
          <a:xfrm>
            <a:off x="5031531" y="3489154"/>
            <a:ext cx="993542" cy="369332"/>
          </a:xfrm>
          <a:prstGeom prst="rect">
            <a:avLst/>
          </a:prstGeom>
          <a:noFill/>
        </p:spPr>
        <p:txBody>
          <a:bodyPr wrap="none" rtlCol="0">
            <a:spAutoFit/>
          </a:bodyPr>
          <a:lstStyle/>
          <a:p>
            <a:r>
              <a:rPr lang="en-US" dirty="0"/>
              <a:t>Alive2 IR</a:t>
            </a:r>
          </a:p>
        </p:txBody>
      </p:sp>
      <p:cxnSp>
        <p:nvCxnSpPr>
          <p:cNvPr id="12" name="Straight Arrow Connector 11">
            <a:extLst>
              <a:ext uri="{FF2B5EF4-FFF2-40B4-BE49-F238E27FC236}">
                <a16:creationId xmlns:a16="http://schemas.microsoft.com/office/drawing/2014/main" id="{7898DDFA-5BD6-40E0-BA06-7C5D1F61F938}"/>
              </a:ext>
            </a:extLst>
          </p:cNvPr>
          <p:cNvCxnSpPr>
            <a:cxnSpLocks/>
            <a:stCxn id="4" idx="3"/>
            <a:endCxn id="9" idx="1"/>
          </p:cNvCxnSpPr>
          <p:nvPr/>
        </p:nvCxnSpPr>
        <p:spPr>
          <a:xfrm>
            <a:off x="3510732" y="2149820"/>
            <a:ext cx="152079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A30243-019C-4A0E-B283-A241D471C961}"/>
              </a:ext>
            </a:extLst>
          </p:cNvPr>
          <p:cNvCxnSpPr>
            <a:cxnSpLocks/>
            <a:stCxn id="5" idx="3"/>
            <a:endCxn id="10" idx="1"/>
          </p:cNvCxnSpPr>
          <p:nvPr/>
        </p:nvCxnSpPr>
        <p:spPr>
          <a:xfrm>
            <a:off x="3510732" y="3673820"/>
            <a:ext cx="152079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02ADA7D-1F7D-4050-AA74-4776A3CE1A4F}"/>
              </a:ext>
            </a:extLst>
          </p:cNvPr>
          <p:cNvSpPr txBox="1"/>
          <p:nvPr/>
        </p:nvSpPr>
        <p:spPr>
          <a:xfrm>
            <a:off x="313870" y="1738897"/>
            <a:ext cx="831318" cy="1477328"/>
          </a:xfrm>
          <a:prstGeom prst="rect">
            <a:avLst/>
          </a:prstGeom>
          <a:noFill/>
        </p:spPr>
        <p:txBody>
          <a:bodyPr wrap="none" rtlCol="0">
            <a:spAutoFit/>
          </a:bodyPr>
          <a:lstStyle/>
          <a:p>
            <a:r>
              <a:rPr lang="en-US" dirty="0"/>
              <a:t>C, C++,</a:t>
            </a:r>
            <a:br>
              <a:rPr lang="en-US" dirty="0"/>
            </a:br>
            <a:r>
              <a:rPr lang="en-US" dirty="0" err="1"/>
              <a:t>ObjC</a:t>
            </a:r>
            <a:r>
              <a:rPr lang="en-US" dirty="0"/>
              <a:t>,</a:t>
            </a:r>
            <a:br>
              <a:rPr lang="en-US" dirty="0"/>
            </a:br>
            <a:r>
              <a:rPr lang="en-US" dirty="0"/>
              <a:t>Rust,</a:t>
            </a:r>
          </a:p>
          <a:p>
            <a:r>
              <a:rPr lang="en-US" dirty="0"/>
              <a:t>Swift,</a:t>
            </a:r>
            <a:br>
              <a:rPr lang="en-US" dirty="0"/>
            </a:br>
            <a:r>
              <a:rPr lang="en-US" dirty="0"/>
              <a:t>…</a:t>
            </a:r>
          </a:p>
        </p:txBody>
      </p:sp>
      <p:cxnSp>
        <p:nvCxnSpPr>
          <p:cNvPr id="19" name="Straight Arrow Connector 18">
            <a:extLst>
              <a:ext uri="{FF2B5EF4-FFF2-40B4-BE49-F238E27FC236}">
                <a16:creationId xmlns:a16="http://schemas.microsoft.com/office/drawing/2014/main" id="{2D005557-3C03-4AA6-B98A-FC183BBB3DBB}"/>
              </a:ext>
            </a:extLst>
          </p:cNvPr>
          <p:cNvCxnSpPr>
            <a:cxnSpLocks/>
            <a:endCxn id="4" idx="1"/>
          </p:cNvCxnSpPr>
          <p:nvPr/>
        </p:nvCxnSpPr>
        <p:spPr>
          <a:xfrm>
            <a:off x="1219200" y="2134431"/>
            <a:ext cx="1363586" cy="153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AA34CE-8DCE-49F4-B0BF-4CBC6BBADD07}"/>
              </a:ext>
            </a:extLst>
          </p:cNvPr>
          <p:cNvSpPr txBox="1"/>
          <p:nvPr/>
        </p:nvSpPr>
        <p:spPr>
          <a:xfrm>
            <a:off x="1406682" y="1795877"/>
            <a:ext cx="914609" cy="338554"/>
          </a:xfrm>
          <a:prstGeom prst="rect">
            <a:avLst/>
          </a:prstGeom>
          <a:noFill/>
        </p:spPr>
        <p:txBody>
          <a:bodyPr wrap="none" rtlCol="0">
            <a:spAutoFit/>
          </a:bodyPr>
          <a:lstStyle/>
          <a:p>
            <a:r>
              <a:rPr lang="en-US" sz="1600" dirty="0"/>
              <a:t>frontend</a:t>
            </a:r>
          </a:p>
        </p:txBody>
      </p:sp>
      <p:sp>
        <p:nvSpPr>
          <p:cNvPr id="37" name="TextBox 36">
            <a:extLst>
              <a:ext uri="{FF2B5EF4-FFF2-40B4-BE49-F238E27FC236}">
                <a16:creationId xmlns:a16="http://schemas.microsoft.com/office/drawing/2014/main" id="{6BBCB722-FC81-40F1-9AAA-480961145734}"/>
              </a:ext>
            </a:extLst>
          </p:cNvPr>
          <p:cNvSpPr txBox="1"/>
          <p:nvPr/>
        </p:nvSpPr>
        <p:spPr>
          <a:xfrm>
            <a:off x="3759805" y="1795877"/>
            <a:ext cx="1022652" cy="338554"/>
          </a:xfrm>
          <a:prstGeom prst="rect">
            <a:avLst/>
          </a:prstGeom>
          <a:noFill/>
        </p:spPr>
        <p:txBody>
          <a:bodyPr wrap="none" rtlCol="0">
            <a:spAutoFit/>
          </a:bodyPr>
          <a:lstStyle/>
          <a:p>
            <a:r>
              <a:rPr lang="en-US" sz="1600" dirty="0"/>
              <a:t>llvm2alive</a:t>
            </a:r>
          </a:p>
        </p:txBody>
      </p:sp>
      <p:pic>
        <p:nvPicPr>
          <p:cNvPr id="39" name="Picture 38" descr="Logo, arrow&#10;&#10;Description automatically generated with medium confidence">
            <a:extLst>
              <a:ext uri="{FF2B5EF4-FFF2-40B4-BE49-F238E27FC236}">
                <a16:creationId xmlns:a16="http://schemas.microsoft.com/office/drawing/2014/main" id="{59979F6E-F438-4AE3-A111-E2D01CECF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857" y="4295409"/>
            <a:ext cx="1009650" cy="581025"/>
          </a:xfrm>
          <a:prstGeom prst="rect">
            <a:avLst/>
          </a:prstGeom>
        </p:spPr>
      </p:pic>
      <p:sp>
        <p:nvSpPr>
          <p:cNvPr id="41" name="TextBox 40">
            <a:extLst>
              <a:ext uri="{FF2B5EF4-FFF2-40B4-BE49-F238E27FC236}">
                <a16:creationId xmlns:a16="http://schemas.microsoft.com/office/drawing/2014/main" id="{370A44E3-1C1D-4C8D-ADEA-62876F9A2FDE}"/>
              </a:ext>
            </a:extLst>
          </p:cNvPr>
          <p:cNvSpPr txBox="1"/>
          <p:nvPr/>
        </p:nvSpPr>
        <p:spPr>
          <a:xfrm>
            <a:off x="7279668" y="1965154"/>
            <a:ext cx="993542" cy="369332"/>
          </a:xfrm>
          <a:prstGeom prst="rect">
            <a:avLst/>
          </a:prstGeom>
          <a:noFill/>
        </p:spPr>
        <p:txBody>
          <a:bodyPr wrap="none" rtlCol="0">
            <a:spAutoFit/>
          </a:bodyPr>
          <a:lstStyle/>
          <a:p>
            <a:r>
              <a:rPr lang="en-US" dirty="0"/>
              <a:t>Alive2 IR</a:t>
            </a:r>
          </a:p>
        </p:txBody>
      </p:sp>
      <p:sp>
        <p:nvSpPr>
          <p:cNvPr id="42" name="TextBox 41">
            <a:extLst>
              <a:ext uri="{FF2B5EF4-FFF2-40B4-BE49-F238E27FC236}">
                <a16:creationId xmlns:a16="http://schemas.microsoft.com/office/drawing/2014/main" id="{C355A99F-150F-4CB0-8E0E-91957B52CB29}"/>
              </a:ext>
            </a:extLst>
          </p:cNvPr>
          <p:cNvSpPr txBox="1"/>
          <p:nvPr/>
        </p:nvSpPr>
        <p:spPr>
          <a:xfrm>
            <a:off x="7279668" y="3489154"/>
            <a:ext cx="993542" cy="369332"/>
          </a:xfrm>
          <a:prstGeom prst="rect">
            <a:avLst/>
          </a:prstGeom>
          <a:noFill/>
        </p:spPr>
        <p:txBody>
          <a:bodyPr wrap="none" rtlCol="0">
            <a:spAutoFit/>
          </a:bodyPr>
          <a:lstStyle/>
          <a:p>
            <a:r>
              <a:rPr lang="en-US" dirty="0"/>
              <a:t>Alive2 IR</a:t>
            </a:r>
          </a:p>
        </p:txBody>
      </p:sp>
      <p:cxnSp>
        <p:nvCxnSpPr>
          <p:cNvPr id="43" name="Straight Arrow Connector 42">
            <a:extLst>
              <a:ext uri="{FF2B5EF4-FFF2-40B4-BE49-F238E27FC236}">
                <a16:creationId xmlns:a16="http://schemas.microsoft.com/office/drawing/2014/main" id="{31ED17D0-DDEB-4CDE-889F-D76BFE1300DA}"/>
              </a:ext>
            </a:extLst>
          </p:cNvPr>
          <p:cNvCxnSpPr>
            <a:cxnSpLocks/>
            <a:stCxn id="9" idx="3"/>
            <a:endCxn id="41" idx="1"/>
          </p:cNvCxnSpPr>
          <p:nvPr/>
        </p:nvCxnSpPr>
        <p:spPr>
          <a:xfrm>
            <a:off x="6025073" y="2149820"/>
            <a:ext cx="125459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F45E6E-2615-428D-8F39-3CCDDB9720AB}"/>
              </a:ext>
            </a:extLst>
          </p:cNvPr>
          <p:cNvSpPr txBox="1"/>
          <p:nvPr/>
        </p:nvSpPr>
        <p:spPr>
          <a:xfrm>
            <a:off x="6072948" y="1795877"/>
            <a:ext cx="1158843" cy="338554"/>
          </a:xfrm>
          <a:prstGeom prst="rect">
            <a:avLst/>
          </a:prstGeom>
          <a:noFill/>
        </p:spPr>
        <p:txBody>
          <a:bodyPr wrap="none" rtlCol="0">
            <a:spAutoFit/>
          </a:bodyPr>
          <a:lstStyle/>
          <a:p>
            <a:r>
              <a:rPr lang="en-US" sz="1600" dirty="0"/>
              <a:t>static unroll</a:t>
            </a:r>
          </a:p>
        </p:txBody>
      </p:sp>
      <p:cxnSp>
        <p:nvCxnSpPr>
          <p:cNvPr id="47" name="Straight Arrow Connector 46">
            <a:extLst>
              <a:ext uri="{FF2B5EF4-FFF2-40B4-BE49-F238E27FC236}">
                <a16:creationId xmlns:a16="http://schemas.microsoft.com/office/drawing/2014/main" id="{92F5E18D-0799-4D4B-B103-C91DC38BA9A7}"/>
              </a:ext>
            </a:extLst>
          </p:cNvPr>
          <p:cNvCxnSpPr>
            <a:cxnSpLocks/>
            <a:stCxn id="10" idx="3"/>
            <a:endCxn id="42" idx="1"/>
          </p:cNvCxnSpPr>
          <p:nvPr/>
        </p:nvCxnSpPr>
        <p:spPr>
          <a:xfrm>
            <a:off x="6025073" y="3673820"/>
            <a:ext cx="125459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2721105-E76B-49D6-A2AA-2EFF98F59F03}"/>
              </a:ext>
            </a:extLst>
          </p:cNvPr>
          <p:cNvSpPr txBox="1"/>
          <p:nvPr/>
        </p:nvSpPr>
        <p:spPr>
          <a:xfrm>
            <a:off x="9797768" y="2542487"/>
            <a:ext cx="1479829" cy="369332"/>
          </a:xfrm>
          <a:prstGeom prst="rect">
            <a:avLst/>
          </a:prstGeom>
          <a:noFill/>
        </p:spPr>
        <p:txBody>
          <a:bodyPr wrap="none" rtlCol="0">
            <a:spAutoFit/>
          </a:bodyPr>
          <a:lstStyle/>
          <a:p>
            <a:r>
              <a:rPr lang="en-US" dirty="0"/>
              <a:t>SMT formulas</a:t>
            </a:r>
          </a:p>
        </p:txBody>
      </p:sp>
      <p:cxnSp>
        <p:nvCxnSpPr>
          <p:cNvPr id="54" name="Straight Arrow Connector 53">
            <a:extLst>
              <a:ext uri="{FF2B5EF4-FFF2-40B4-BE49-F238E27FC236}">
                <a16:creationId xmlns:a16="http://schemas.microsoft.com/office/drawing/2014/main" id="{02B69A88-4B50-4454-9107-F955219084FE}"/>
              </a:ext>
            </a:extLst>
          </p:cNvPr>
          <p:cNvCxnSpPr>
            <a:cxnSpLocks/>
            <a:stCxn id="41" idx="3"/>
            <a:endCxn id="53" idx="1"/>
          </p:cNvCxnSpPr>
          <p:nvPr/>
        </p:nvCxnSpPr>
        <p:spPr>
          <a:xfrm>
            <a:off x="8273210" y="2149820"/>
            <a:ext cx="1524558" cy="577333"/>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0D064DB-9954-4D40-8BBB-824FEDE435B0}"/>
              </a:ext>
            </a:extLst>
          </p:cNvPr>
          <p:cNvCxnSpPr>
            <a:cxnSpLocks/>
            <a:stCxn id="42" idx="3"/>
          </p:cNvCxnSpPr>
          <p:nvPr/>
        </p:nvCxnSpPr>
        <p:spPr>
          <a:xfrm flipV="1">
            <a:off x="8273210" y="2855495"/>
            <a:ext cx="1524558" cy="81832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0010DE4-9AE3-4108-8A5C-B1BC0447037A}"/>
              </a:ext>
            </a:extLst>
          </p:cNvPr>
          <p:cNvSpPr txBox="1"/>
          <p:nvPr/>
        </p:nvSpPr>
        <p:spPr>
          <a:xfrm>
            <a:off x="8863037" y="1757658"/>
            <a:ext cx="1862561" cy="584775"/>
          </a:xfrm>
          <a:prstGeom prst="rect">
            <a:avLst/>
          </a:prstGeom>
          <a:noFill/>
        </p:spPr>
        <p:txBody>
          <a:bodyPr wrap="none" rtlCol="0">
            <a:spAutoFit/>
          </a:bodyPr>
          <a:lstStyle/>
          <a:p>
            <a:r>
              <a:rPr lang="en-US" sz="1600" dirty="0"/>
              <a:t>encode semantics &amp;</a:t>
            </a:r>
            <a:br>
              <a:rPr lang="en-US" sz="1600" dirty="0"/>
            </a:br>
            <a:r>
              <a:rPr lang="en-US" sz="1600" dirty="0"/>
              <a:t>refinement check</a:t>
            </a:r>
          </a:p>
        </p:txBody>
      </p:sp>
      <p:cxnSp>
        <p:nvCxnSpPr>
          <p:cNvPr id="61" name="Straight Arrow Connector 60">
            <a:extLst>
              <a:ext uri="{FF2B5EF4-FFF2-40B4-BE49-F238E27FC236}">
                <a16:creationId xmlns:a16="http://schemas.microsoft.com/office/drawing/2014/main" id="{0792B3CF-DA8C-43F4-A38B-0368B57875B6}"/>
              </a:ext>
            </a:extLst>
          </p:cNvPr>
          <p:cNvCxnSpPr>
            <a:cxnSpLocks/>
            <a:stCxn id="53" idx="2"/>
          </p:cNvCxnSpPr>
          <p:nvPr/>
        </p:nvCxnSpPr>
        <p:spPr>
          <a:xfrm>
            <a:off x="10537683" y="2911819"/>
            <a:ext cx="0" cy="1315276"/>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1B2FC7E-13C1-4C90-907F-09F1BA57F401}"/>
              </a:ext>
            </a:extLst>
          </p:cNvPr>
          <p:cNvSpPr txBox="1"/>
          <p:nvPr/>
        </p:nvSpPr>
        <p:spPr>
          <a:xfrm>
            <a:off x="9868632" y="5032668"/>
            <a:ext cx="1713931" cy="646331"/>
          </a:xfrm>
          <a:prstGeom prst="rect">
            <a:avLst/>
          </a:prstGeom>
          <a:noFill/>
        </p:spPr>
        <p:txBody>
          <a:bodyPr wrap="none" rtlCol="0">
            <a:spAutoFit/>
          </a:bodyPr>
          <a:lstStyle/>
          <a:p>
            <a:r>
              <a:rPr lang="en-US" dirty="0"/>
              <a:t>UNSAT</a:t>
            </a:r>
            <a:br>
              <a:rPr lang="en-US" dirty="0"/>
            </a:br>
            <a:r>
              <a:rPr lang="en-US" dirty="0"/>
              <a:t>or </a:t>
            </a:r>
            <a:r>
              <a:rPr lang="en-US" b="1" dirty="0"/>
              <a:t>partial</a:t>
            </a:r>
            <a:r>
              <a:rPr lang="en-US" dirty="0"/>
              <a:t> model</a:t>
            </a:r>
          </a:p>
        </p:txBody>
      </p:sp>
      <p:sp>
        <p:nvSpPr>
          <p:cNvPr id="65" name="Title 64">
            <a:extLst>
              <a:ext uri="{FF2B5EF4-FFF2-40B4-BE49-F238E27FC236}">
                <a16:creationId xmlns:a16="http://schemas.microsoft.com/office/drawing/2014/main" id="{EBC87ADB-5793-4AE3-9BD7-99C3284E1514}"/>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Alive2: Integration with LLVM</a:t>
            </a:r>
          </a:p>
        </p:txBody>
      </p:sp>
      <p:sp>
        <p:nvSpPr>
          <p:cNvPr id="66" name="TextBox 65">
            <a:extLst>
              <a:ext uri="{FF2B5EF4-FFF2-40B4-BE49-F238E27FC236}">
                <a16:creationId xmlns:a16="http://schemas.microsoft.com/office/drawing/2014/main" id="{F5E95734-C77A-4C24-8330-2CFC90CF967E}"/>
              </a:ext>
            </a:extLst>
          </p:cNvPr>
          <p:cNvSpPr txBox="1"/>
          <p:nvPr/>
        </p:nvSpPr>
        <p:spPr>
          <a:xfrm>
            <a:off x="709794" y="5272956"/>
            <a:ext cx="3999813" cy="132343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00" dirty="0"/>
              <a:t>clang w/ alive2 plugin:</a:t>
            </a:r>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alivecc</a:t>
            </a:r>
            <a:r>
              <a:rPr lang="en-US" sz="1600" dirty="0">
                <a:latin typeface="Consolas" panose="020B0609020204030204" pitchFamily="49" charset="0"/>
              </a:rPr>
              <a:t> </a:t>
            </a:r>
            <a:r>
              <a:rPr lang="en-US" sz="1600" dirty="0" err="1">
                <a:latin typeface="Consolas" panose="020B0609020204030204" pitchFamily="49" charset="0"/>
              </a:rPr>
              <a:t>file.c</a:t>
            </a:r>
            <a:endParaRPr lang="en-US" sz="1600" dirty="0">
              <a:latin typeface="Consolas" panose="020B0609020204030204" pitchFamily="49" charset="0"/>
            </a:endParaRPr>
          </a:p>
          <a:p>
            <a:endParaRPr lang="en-US" sz="1600" dirty="0">
              <a:latin typeface="Consolas" panose="020B0609020204030204" pitchFamily="49" charset="0"/>
            </a:endParaRPr>
          </a:p>
          <a:p>
            <a:r>
              <a:rPr lang="en-US" sz="1600" dirty="0"/>
              <a:t>opt plugin:</a:t>
            </a:r>
          </a:p>
          <a:p>
            <a:r>
              <a:rPr lang="en-US" sz="1600" dirty="0">
                <a:latin typeface="Consolas" panose="020B0609020204030204" pitchFamily="49" charset="0"/>
              </a:rPr>
              <a:t>$ opt -tv -instcombine -tv </a:t>
            </a:r>
            <a:r>
              <a:rPr lang="en-US" sz="1600" dirty="0" err="1">
                <a:latin typeface="Consolas" panose="020B0609020204030204" pitchFamily="49" charset="0"/>
              </a:rPr>
              <a:t>file.ll</a:t>
            </a:r>
            <a:endParaRPr lang="en-US" sz="1600" dirty="0">
              <a:latin typeface="Consolas" panose="020B0609020204030204" pitchFamily="49" charset="0"/>
            </a:endParaRPr>
          </a:p>
        </p:txBody>
      </p:sp>
      <p:cxnSp>
        <p:nvCxnSpPr>
          <p:cNvPr id="68" name="Straight Arrow Connector 67">
            <a:extLst>
              <a:ext uri="{FF2B5EF4-FFF2-40B4-BE49-F238E27FC236}">
                <a16:creationId xmlns:a16="http://schemas.microsoft.com/office/drawing/2014/main" id="{1F52A213-F420-413C-A6F8-4166C41C527A}"/>
              </a:ext>
            </a:extLst>
          </p:cNvPr>
          <p:cNvCxnSpPr>
            <a:cxnSpLocks/>
          </p:cNvCxnSpPr>
          <p:nvPr/>
        </p:nvCxnSpPr>
        <p:spPr>
          <a:xfrm>
            <a:off x="585537" y="4043152"/>
            <a:ext cx="2461222"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197ED72-6CE4-4203-B2A9-4F915E7791B6}"/>
              </a:ext>
            </a:extLst>
          </p:cNvPr>
          <p:cNvCxnSpPr>
            <a:cxnSpLocks/>
          </p:cNvCxnSpPr>
          <p:nvPr/>
        </p:nvCxnSpPr>
        <p:spPr>
          <a:xfrm>
            <a:off x="1953901" y="4324155"/>
            <a:ext cx="1556831" cy="3338"/>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50862E9-1646-4FBD-A8AA-8C898DCB7BFB}"/>
              </a:ext>
            </a:extLst>
          </p:cNvPr>
          <p:cNvCxnSpPr>
            <a:cxnSpLocks/>
          </p:cNvCxnSpPr>
          <p:nvPr/>
        </p:nvCxnSpPr>
        <p:spPr>
          <a:xfrm>
            <a:off x="2902631" y="4508373"/>
            <a:ext cx="6482001"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6E2CFEE-1EEE-4116-9D4E-8C3BBDB9FF77}"/>
              </a:ext>
            </a:extLst>
          </p:cNvPr>
          <p:cNvSpPr txBox="1"/>
          <p:nvPr/>
        </p:nvSpPr>
        <p:spPr>
          <a:xfrm>
            <a:off x="5569314" y="4169819"/>
            <a:ext cx="633379" cy="307777"/>
          </a:xfrm>
          <a:prstGeom prst="rect">
            <a:avLst/>
          </a:prstGeom>
          <a:noFill/>
        </p:spPr>
        <p:txBody>
          <a:bodyPr wrap="none" rtlCol="0">
            <a:spAutoFit/>
          </a:bodyPr>
          <a:lstStyle/>
          <a:p>
            <a:r>
              <a:rPr lang="en-US" sz="1400" dirty="0">
                <a:solidFill>
                  <a:schemeClr val="tx1">
                    <a:lumMod val="50000"/>
                    <a:lumOff val="50000"/>
                  </a:schemeClr>
                </a:solidFill>
              </a:rPr>
              <a:t>Alive2</a:t>
            </a:r>
          </a:p>
        </p:txBody>
      </p:sp>
      <p:sp>
        <p:nvSpPr>
          <p:cNvPr id="75" name="TextBox 74">
            <a:extLst>
              <a:ext uri="{FF2B5EF4-FFF2-40B4-BE49-F238E27FC236}">
                <a16:creationId xmlns:a16="http://schemas.microsoft.com/office/drawing/2014/main" id="{5079679D-BFEA-4185-B9C4-6673541B06E6}"/>
              </a:ext>
            </a:extLst>
          </p:cNvPr>
          <p:cNvSpPr txBox="1"/>
          <p:nvPr/>
        </p:nvSpPr>
        <p:spPr>
          <a:xfrm>
            <a:off x="1155005" y="3735375"/>
            <a:ext cx="1322285" cy="307777"/>
          </a:xfrm>
          <a:prstGeom prst="rect">
            <a:avLst/>
          </a:prstGeom>
          <a:noFill/>
        </p:spPr>
        <p:txBody>
          <a:bodyPr wrap="none" rtlCol="0">
            <a:spAutoFit/>
          </a:bodyPr>
          <a:lstStyle/>
          <a:p>
            <a:r>
              <a:rPr lang="en-US" sz="1400" dirty="0">
                <a:solidFill>
                  <a:schemeClr val="tx1">
                    <a:lumMod val="50000"/>
                    <a:lumOff val="50000"/>
                  </a:schemeClr>
                </a:solidFill>
              </a:rPr>
              <a:t>clang, </a:t>
            </a:r>
            <a:r>
              <a:rPr lang="en-US" sz="1400" dirty="0" err="1">
                <a:solidFill>
                  <a:schemeClr val="tx1">
                    <a:lumMod val="50000"/>
                    <a:lumOff val="50000"/>
                  </a:schemeClr>
                </a:solidFill>
              </a:rPr>
              <a:t>rustc</a:t>
            </a:r>
            <a:r>
              <a:rPr lang="en-US" sz="1400" dirty="0">
                <a:solidFill>
                  <a:schemeClr val="tx1">
                    <a:lumMod val="50000"/>
                    <a:lumOff val="50000"/>
                  </a:schemeClr>
                </a:solidFill>
              </a:rPr>
              <a:t>, </a:t>
            </a:r>
            <a:r>
              <a:rPr lang="en-US" sz="1400" dirty="0" err="1">
                <a:solidFill>
                  <a:schemeClr val="tx1">
                    <a:lumMod val="50000"/>
                    <a:lumOff val="50000"/>
                  </a:schemeClr>
                </a:solidFill>
              </a:rPr>
              <a:t>etc</a:t>
            </a:r>
            <a:endParaRPr lang="en-US"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0D4F3082-688F-42D6-A425-62FEB60C26F0}"/>
              </a:ext>
            </a:extLst>
          </p:cNvPr>
          <p:cNvSpPr txBox="1"/>
          <p:nvPr/>
        </p:nvSpPr>
        <p:spPr>
          <a:xfrm>
            <a:off x="2442845" y="4051999"/>
            <a:ext cx="578941" cy="307777"/>
          </a:xfrm>
          <a:prstGeom prst="rect">
            <a:avLst/>
          </a:prstGeom>
          <a:noFill/>
        </p:spPr>
        <p:txBody>
          <a:bodyPr wrap="none" rtlCol="0">
            <a:spAutoFit/>
          </a:bodyPr>
          <a:lstStyle/>
          <a:p>
            <a:r>
              <a:rPr lang="en-US" sz="1400" dirty="0">
                <a:solidFill>
                  <a:schemeClr val="tx1">
                    <a:lumMod val="50000"/>
                    <a:lumOff val="50000"/>
                  </a:schemeClr>
                </a:solidFill>
              </a:rPr>
              <a:t>LLVM</a:t>
            </a:r>
          </a:p>
        </p:txBody>
      </p:sp>
      <p:sp>
        <p:nvSpPr>
          <p:cNvPr id="35" name="TextBox 34">
            <a:extLst>
              <a:ext uri="{FF2B5EF4-FFF2-40B4-BE49-F238E27FC236}">
                <a16:creationId xmlns:a16="http://schemas.microsoft.com/office/drawing/2014/main" id="{B8999761-A9FF-49C0-8B5A-3DEFCDFD6890}"/>
              </a:ext>
            </a:extLst>
          </p:cNvPr>
          <p:cNvSpPr txBox="1"/>
          <p:nvPr/>
        </p:nvSpPr>
        <p:spPr>
          <a:xfrm>
            <a:off x="7837973" y="6211669"/>
            <a:ext cx="4389767" cy="646331"/>
          </a:xfrm>
          <a:prstGeom prst="rect">
            <a:avLst/>
          </a:prstGeom>
          <a:noFill/>
        </p:spPr>
        <p:txBody>
          <a:bodyPr wrap="square">
            <a:spAutoFit/>
          </a:bodyPr>
          <a:lstStyle/>
          <a:p>
            <a:pPr algn="l"/>
            <a:r>
              <a:rPr lang="en-US" sz="1800" dirty="0"/>
              <a:t>[Nuno Lopes, Juneyoung Lee, Chung-</a:t>
            </a:r>
            <a:r>
              <a:rPr lang="en-US" sz="1800" dirty="0" err="1"/>
              <a:t>Kil</a:t>
            </a:r>
            <a:r>
              <a:rPr lang="en-US" sz="1800" dirty="0"/>
              <a:t> </a:t>
            </a:r>
            <a:r>
              <a:rPr lang="en-US" sz="1800" dirty="0" err="1"/>
              <a:t>Hur</a:t>
            </a:r>
            <a:r>
              <a:rPr lang="en-US" dirty="0"/>
              <a:t>, </a:t>
            </a:r>
          </a:p>
          <a:p>
            <a:pPr algn="l"/>
            <a:r>
              <a:rPr lang="en-US" sz="1800" dirty="0" err="1"/>
              <a:t>Zhengyang</a:t>
            </a:r>
            <a:r>
              <a:rPr lang="en-US" sz="1800" dirty="0"/>
              <a:t> Liu, John Regehr, PLDI 2021]</a:t>
            </a:r>
          </a:p>
        </p:txBody>
      </p:sp>
    </p:spTree>
    <p:extLst>
      <p:ext uri="{BB962C8B-B14F-4D97-AF65-F5344CB8AC3E}">
        <p14:creationId xmlns:p14="http://schemas.microsoft.com/office/powerpoint/2010/main" val="2971919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Picture 67" descr="Picture 67"/>
          <p:cNvPicPr>
            <a:picLocks noChangeAspect="1"/>
          </p:cNvPicPr>
          <p:nvPr/>
        </p:nvPicPr>
        <p:blipFill>
          <a:blip r:embed="rId3"/>
          <a:stretch>
            <a:fillRect/>
          </a:stretch>
        </p:blipFill>
        <p:spPr>
          <a:xfrm>
            <a:off x="2800181" y="3958461"/>
            <a:ext cx="1971431" cy="790477"/>
          </a:xfrm>
          <a:prstGeom prst="rect">
            <a:avLst/>
          </a:prstGeom>
          <a:ln w="12700">
            <a:miter lim="400000"/>
          </a:ln>
        </p:spPr>
      </p:pic>
      <p:pic>
        <p:nvPicPr>
          <p:cNvPr id="374" name="Picture 2" descr="Picture 2"/>
          <p:cNvPicPr>
            <a:picLocks noChangeAspect="1"/>
          </p:cNvPicPr>
          <p:nvPr/>
        </p:nvPicPr>
        <p:blipFill>
          <a:blip r:embed="rId4"/>
          <a:stretch>
            <a:fillRect/>
          </a:stretch>
        </p:blipFill>
        <p:spPr>
          <a:xfrm>
            <a:off x="3423261" y="3033946"/>
            <a:ext cx="1468638" cy="655002"/>
          </a:xfrm>
          <a:prstGeom prst="rect">
            <a:avLst/>
          </a:prstGeom>
          <a:ln w="12700">
            <a:miter lim="400000"/>
          </a:ln>
        </p:spPr>
      </p:pic>
      <p:pic>
        <p:nvPicPr>
          <p:cNvPr id="375" name="Picture 36" descr="Picture 36"/>
          <p:cNvPicPr>
            <a:picLocks noChangeAspect="1"/>
          </p:cNvPicPr>
          <p:nvPr/>
        </p:nvPicPr>
        <p:blipFill>
          <a:blip r:embed="rId5"/>
          <a:stretch>
            <a:fillRect/>
          </a:stretch>
        </p:blipFill>
        <p:spPr>
          <a:xfrm>
            <a:off x="2771062" y="3476307"/>
            <a:ext cx="1143001" cy="689611"/>
          </a:xfrm>
          <a:prstGeom prst="rect">
            <a:avLst/>
          </a:prstGeom>
          <a:ln w="12700">
            <a:miter lim="400000"/>
          </a:ln>
        </p:spPr>
      </p:pic>
      <p:pic>
        <p:nvPicPr>
          <p:cNvPr id="376" name="Picture 37" descr="Picture 37"/>
          <p:cNvPicPr>
            <a:picLocks noChangeAspect="1"/>
          </p:cNvPicPr>
          <p:nvPr/>
        </p:nvPicPr>
        <p:blipFill>
          <a:blip r:embed="rId6"/>
          <a:stretch>
            <a:fillRect/>
          </a:stretch>
        </p:blipFill>
        <p:spPr>
          <a:xfrm>
            <a:off x="4726894" y="2153373"/>
            <a:ext cx="2210915" cy="1094216"/>
          </a:xfrm>
          <a:prstGeom prst="rect">
            <a:avLst/>
          </a:prstGeom>
          <a:ln w="12700">
            <a:miter lim="400000"/>
          </a:ln>
        </p:spPr>
      </p:pic>
      <p:sp>
        <p:nvSpPr>
          <p:cNvPr id="377" name="TextBox 38"/>
          <p:cNvSpPr txBox="1"/>
          <p:nvPr/>
        </p:nvSpPr>
        <p:spPr>
          <a:xfrm>
            <a:off x="4833687" y="3082374"/>
            <a:ext cx="1073310" cy="5613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3200" b="1">
                <a:solidFill>
                  <a:srgbClr val="385724"/>
                </a:solidFill>
              </a:defRPr>
            </a:lvl1pPr>
          </a:lstStyle>
          <a:p>
            <a:r>
              <a:t>SAGE</a:t>
            </a:r>
          </a:p>
        </p:txBody>
      </p:sp>
      <p:pic>
        <p:nvPicPr>
          <p:cNvPr id="378" name="Picture 3" descr="Picture 3"/>
          <p:cNvPicPr>
            <a:picLocks noChangeAspect="1"/>
          </p:cNvPicPr>
          <p:nvPr/>
        </p:nvPicPr>
        <p:blipFill>
          <a:blip r:embed="rId7"/>
          <a:srcRect l="8287" t="23082" r="47124" b="59328"/>
          <a:stretch>
            <a:fillRect/>
          </a:stretch>
        </p:blipFill>
        <p:spPr>
          <a:xfrm>
            <a:off x="1580879" y="5131501"/>
            <a:ext cx="1922746" cy="474042"/>
          </a:xfrm>
          <a:prstGeom prst="rect">
            <a:avLst/>
          </a:prstGeom>
          <a:ln w="12700">
            <a:miter lim="400000"/>
          </a:ln>
        </p:spPr>
      </p:pic>
      <p:sp>
        <p:nvSpPr>
          <p:cNvPr id="379" name="TextBox 42"/>
          <p:cNvSpPr txBox="1"/>
          <p:nvPr/>
        </p:nvSpPr>
        <p:spPr>
          <a:xfrm>
            <a:off x="2176085" y="4590298"/>
            <a:ext cx="1239839" cy="65760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2800">
                <a:solidFill>
                  <a:srgbClr val="C00000"/>
                </a:solidFill>
                <a:latin typeface="Ravie"/>
                <a:ea typeface="Ravie"/>
                <a:cs typeface="Ravie"/>
                <a:sym typeface="Ravie"/>
              </a:defRPr>
            </a:lvl1pPr>
          </a:lstStyle>
          <a:p>
            <a:r>
              <a:t>HAVOC</a:t>
            </a:r>
          </a:p>
        </p:txBody>
      </p:sp>
      <p:pic>
        <p:nvPicPr>
          <p:cNvPr id="380" name="Picture 43" descr="Picture 43"/>
          <p:cNvPicPr>
            <a:picLocks noChangeAspect="1"/>
          </p:cNvPicPr>
          <p:nvPr/>
        </p:nvPicPr>
        <p:blipFill>
          <a:blip r:embed="rId8"/>
          <a:stretch>
            <a:fillRect/>
          </a:stretch>
        </p:blipFill>
        <p:spPr>
          <a:xfrm>
            <a:off x="4056589" y="2051775"/>
            <a:ext cx="1028701" cy="942976"/>
          </a:xfrm>
          <a:prstGeom prst="rect">
            <a:avLst/>
          </a:prstGeom>
          <a:ln w="12700">
            <a:miter lim="400000"/>
          </a:ln>
        </p:spPr>
      </p:pic>
      <p:pic>
        <p:nvPicPr>
          <p:cNvPr id="381" name="Picture 48" descr="Picture 48"/>
          <p:cNvPicPr>
            <a:picLocks noChangeAspect="1"/>
          </p:cNvPicPr>
          <p:nvPr/>
        </p:nvPicPr>
        <p:blipFill>
          <a:blip r:embed="rId9"/>
          <a:stretch>
            <a:fillRect/>
          </a:stretch>
        </p:blipFill>
        <p:spPr>
          <a:xfrm>
            <a:off x="6822592" y="891130"/>
            <a:ext cx="1041818" cy="1044720"/>
          </a:xfrm>
          <a:prstGeom prst="rect">
            <a:avLst/>
          </a:prstGeom>
          <a:ln w="12700">
            <a:miter lim="400000"/>
          </a:ln>
        </p:spPr>
      </p:pic>
      <p:pic>
        <p:nvPicPr>
          <p:cNvPr id="382" name="Picture 49" descr="Picture 49"/>
          <p:cNvPicPr>
            <a:picLocks noChangeAspect="1"/>
          </p:cNvPicPr>
          <p:nvPr/>
        </p:nvPicPr>
        <p:blipFill>
          <a:blip r:embed="rId10"/>
          <a:srcRect l="20538" r="22265" b="37174"/>
          <a:stretch>
            <a:fillRect/>
          </a:stretch>
        </p:blipFill>
        <p:spPr>
          <a:xfrm>
            <a:off x="3878167" y="3651455"/>
            <a:ext cx="1601946" cy="464551"/>
          </a:xfrm>
          <a:prstGeom prst="rect">
            <a:avLst/>
          </a:prstGeom>
          <a:ln w="12700">
            <a:miter lim="400000"/>
          </a:ln>
        </p:spPr>
      </p:pic>
      <p:pic>
        <p:nvPicPr>
          <p:cNvPr id="383" name="Picture 51" descr="Picture 51"/>
          <p:cNvPicPr>
            <a:picLocks noChangeAspect="1"/>
          </p:cNvPicPr>
          <p:nvPr/>
        </p:nvPicPr>
        <p:blipFill>
          <a:blip r:embed="rId11"/>
          <a:stretch>
            <a:fillRect/>
          </a:stretch>
        </p:blipFill>
        <p:spPr>
          <a:xfrm>
            <a:off x="5957149" y="816878"/>
            <a:ext cx="1055501" cy="1176130"/>
          </a:xfrm>
          <a:prstGeom prst="rect">
            <a:avLst/>
          </a:prstGeom>
          <a:ln w="12700">
            <a:miter lim="400000"/>
          </a:ln>
        </p:spPr>
      </p:pic>
      <p:pic>
        <p:nvPicPr>
          <p:cNvPr id="384" name="Picture 40" descr="Picture 40"/>
          <p:cNvPicPr>
            <a:picLocks noChangeAspect="1"/>
          </p:cNvPicPr>
          <p:nvPr/>
        </p:nvPicPr>
        <p:blipFill>
          <a:blip r:embed="rId12"/>
          <a:stretch>
            <a:fillRect/>
          </a:stretch>
        </p:blipFill>
        <p:spPr>
          <a:xfrm>
            <a:off x="5048695" y="1593024"/>
            <a:ext cx="2236941" cy="546808"/>
          </a:xfrm>
          <a:prstGeom prst="rect">
            <a:avLst/>
          </a:prstGeom>
          <a:ln w="12700">
            <a:miter lim="400000"/>
          </a:ln>
        </p:spPr>
      </p:pic>
      <p:sp>
        <p:nvSpPr>
          <p:cNvPr id="385" name="TextBox 1"/>
          <p:cNvSpPr txBox="1"/>
          <p:nvPr/>
        </p:nvSpPr>
        <p:spPr>
          <a:xfrm>
            <a:off x="2771062" y="6260188"/>
            <a:ext cx="3916393"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Efficient E-matching for SMT solvers</a:t>
            </a:r>
          </a:p>
        </p:txBody>
      </p:sp>
      <p:sp>
        <p:nvSpPr>
          <p:cNvPr id="386" name="Rectangle 9"/>
          <p:cNvSpPr txBox="1"/>
          <p:nvPr/>
        </p:nvSpPr>
        <p:spPr>
          <a:xfrm>
            <a:off x="4056591" y="5508966"/>
            <a:ext cx="3302184" cy="3693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rPr dirty="0"/>
              <a:t>Model-based Theory Combination</a:t>
            </a:r>
          </a:p>
        </p:txBody>
      </p:sp>
      <p:sp>
        <p:nvSpPr>
          <p:cNvPr id="387" name="Rectangle 15"/>
          <p:cNvSpPr txBox="1"/>
          <p:nvPr/>
        </p:nvSpPr>
        <p:spPr>
          <a:xfrm>
            <a:off x="3612198" y="5862978"/>
            <a:ext cx="2410456"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Relevancy Propagation</a:t>
            </a:r>
          </a:p>
        </p:txBody>
      </p:sp>
      <p:sp>
        <p:nvSpPr>
          <p:cNvPr id="388" name="Rectangle 18"/>
          <p:cNvSpPr txBox="1"/>
          <p:nvPr/>
        </p:nvSpPr>
        <p:spPr>
          <a:xfrm>
            <a:off x="4401453" y="5139633"/>
            <a:ext cx="4572001"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Effectively Propositional Logic</a:t>
            </a:r>
          </a:p>
        </p:txBody>
      </p:sp>
      <p:sp>
        <p:nvSpPr>
          <p:cNvPr id="389" name="Rectangle 53"/>
          <p:cNvSpPr txBox="1"/>
          <p:nvPr/>
        </p:nvSpPr>
        <p:spPr>
          <a:xfrm>
            <a:off x="4891897" y="4744186"/>
            <a:ext cx="3483582" cy="3581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Engineering DPLL(T) + Saturation</a:t>
            </a:r>
          </a:p>
        </p:txBody>
      </p:sp>
      <p:sp>
        <p:nvSpPr>
          <p:cNvPr id="390" name="Rectangle 54"/>
          <p:cNvSpPr txBox="1"/>
          <p:nvPr/>
        </p:nvSpPr>
        <p:spPr>
          <a:xfrm>
            <a:off x="5297844" y="4400970"/>
            <a:ext cx="5124268"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Generalized, Efficient Array Decision Procedures</a:t>
            </a:r>
          </a:p>
        </p:txBody>
      </p:sp>
      <p:sp>
        <p:nvSpPr>
          <p:cNvPr id="391" name="Rectangle 55"/>
          <p:cNvSpPr txBox="1"/>
          <p:nvPr/>
        </p:nvSpPr>
        <p:spPr>
          <a:xfrm>
            <a:off x="6350311" y="3649081"/>
            <a:ext cx="3152067"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Linear Quantifier Elimination </a:t>
            </a:r>
          </a:p>
        </p:txBody>
      </p:sp>
      <p:sp>
        <p:nvSpPr>
          <p:cNvPr id="392" name="Rectangle 56"/>
          <p:cNvSpPr txBox="1"/>
          <p:nvPr/>
        </p:nvSpPr>
        <p:spPr>
          <a:xfrm>
            <a:off x="5786592" y="4021485"/>
            <a:ext cx="4566560"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Model Based Quantifier Instantiation</a:t>
            </a:r>
          </a:p>
        </p:txBody>
      </p:sp>
      <p:grpSp>
        <p:nvGrpSpPr>
          <p:cNvPr id="395" name="Group 57"/>
          <p:cNvGrpSpPr/>
          <p:nvPr/>
        </p:nvGrpSpPr>
        <p:grpSpPr>
          <a:xfrm>
            <a:off x="7471802" y="62386"/>
            <a:ext cx="932897" cy="1366619"/>
            <a:chOff x="0" y="-1"/>
            <a:chExt cx="932895" cy="1366617"/>
          </a:xfrm>
        </p:grpSpPr>
        <p:pic>
          <p:nvPicPr>
            <p:cNvPr id="393" name="Picture 10" descr="Picture 10"/>
            <p:cNvPicPr>
              <a:picLocks noChangeAspect="1"/>
            </p:cNvPicPr>
            <p:nvPr/>
          </p:nvPicPr>
          <p:blipFill>
            <a:blip r:embed="rId13"/>
            <a:stretch>
              <a:fillRect/>
            </a:stretch>
          </p:blipFill>
          <p:spPr>
            <a:xfrm>
              <a:off x="0" y="233812"/>
              <a:ext cx="572664" cy="852488"/>
            </a:xfrm>
            <a:prstGeom prst="rect">
              <a:avLst/>
            </a:prstGeom>
            <a:ln w="12700" cap="flat">
              <a:noFill/>
              <a:miter lim="400000"/>
            </a:ln>
            <a:effectLst/>
          </p:spPr>
        </p:pic>
        <p:sp>
          <p:nvSpPr>
            <p:cNvPr id="394" name="Rectangle 59"/>
            <p:cNvSpPr txBox="1"/>
            <p:nvPr/>
          </p:nvSpPr>
          <p:spPr>
            <a:xfrm rot="5400000">
              <a:off x="57816" y="491538"/>
              <a:ext cx="1366617" cy="38354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t">
              <a:spAutoFit/>
            </a:bodyPr>
            <a:lstStyle>
              <a:lvl1pPr algn="ctr">
                <a:defRPr sz="2000" b="1">
                  <a:gradFill flip="none" rotWithShape="1">
                    <a:gsLst>
                      <a:gs pos="0">
                        <a:srgbClr val="FD7976"/>
                      </a:gs>
                      <a:gs pos="75000">
                        <a:srgbClr val="CE2C29"/>
                      </a:gs>
                      <a:gs pos="100000">
                        <a:srgbClr val="C40500"/>
                      </a:gs>
                    </a:gsLst>
                    <a:lin ang="5400000" scaled="0"/>
                  </a:gradFill>
                  <a:effectLst>
                    <a:outerShdw blurRad="50800" dist="39000" dir="5460000" rotWithShape="0">
                      <a:srgbClr val="000000">
                        <a:alpha val="38000"/>
                      </a:srgbClr>
                    </a:outerShdw>
                  </a:effectLst>
                </a:defRPr>
              </a:lvl1pPr>
            </a:lstStyle>
            <a:p>
              <a:r>
                <a:t>SecGuru</a:t>
              </a:r>
            </a:p>
          </p:txBody>
        </p:sp>
      </p:grpSp>
      <p:sp>
        <p:nvSpPr>
          <p:cNvPr id="396" name="Rectangle 60"/>
          <p:cNvSpPr txBox="1"/>
          <p:nvPr/>
        </p:nvSpPr>
        <p:spPr>
          <a:xfrm>
            <a:off x="6835843" y="3274672"/>
            <a:ext cx="2376188"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Quantified Bit-Vectors</a:t>
            </a:r>
          </a:p>
        </p:txBody>
      </p:sp>
      <p:sp>
        <p:nvSpPr>
          <p:cNvPr id="397" name="Rectangle 61"/>
          <p:cNvSpPr txBox="1"/>
          <p:nvPr/>
        </p:nvSpPr>
        <p:spPr>
          <a:xfrm>
            <a:off x="7220238" y="2936532"/>
            <a:ext cx="3374751"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CutSAT: Linear Integer Formulas</a:t>
            </a:r>
          </a:p>
        </p:txBody>
      </p:sp>
      <p:sp>
        <p:nvSpPr>
          <p:cNvPr id="398" name="Rectangle 62"/>
          <p:cNvSpPr txBox="1"/>
          <p:nvPr/>
        </p:nvSpPr>
        <p:spPr>
          <a:xfrm>
            <a:off x="7604634" y="2584608"/>
            <a:ext cx="2491381"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Model Constructing SAT</a:t>
            </a:r>
          </a:p>
        </p:txBody>
      </p:sp>
      <p:sp>
        <p:nvSpPr>
          <p:cNvPr id="399" name="Rectangle 63"/>
          <p:cNvSpPr txBox="1"/>
          <p:nvPr/>
        </p:nvSpPr>
        <p:spPr>
          <a:xfrm>
            <a:off x="8095750" y="2238818"/>
            <a:ext cx="1848667"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Existential Reals </a:t>
            </a:r>
          </a:p>
        </p:txBody>
      </p:sp>
      <p:sp>
        <p:nvSpPr>
          <p:cNvPr id="400" name="Rectangle 64"/>
          <p:cNvSpPr txBox="1"/>
          <p:nvPr/>
        </p:nvSpPr>
        <p:spPr>
          <a:xfrm>
            <a:off x="8603626" y="1310159"/>
            <a:ext cx="2031614" cy="6598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rPr>
                <a:latin typeface="Symbol"/>
                <a:ea typeface="Symbol"/>
                <a:cs typeface="Symbol"/>
                <a:sym typeface="Symbol"/>
              </a:rPr>
              <a:t>   n</a:t>
            </a:r>
            <a:r>
              <a:t>Z: Opt+MaxSMT</a:t>
            </a:r>
          </a:p>
          <a:p>
            <a:r>
              <a:rPr>
                <a:latin typeface="Symbol"/>
                <a:ea typeface="Symbol"/>
                <a:cs typeface="Symbol"/>
                <a:sym typeface="Symbol"/>
              </a:rPr>
              <a:t>m</a:t>
            </a:r>
            <a:r>
              <a:t>Z: Datalog </a:t>
            </a:r>
          </a:p>
        </p:txBody>
      </p:sp>
      <p:sp>
        <p:nvSpPr>
          <p:cNvPr id="401" name="Rectangle 65"/>
          <p:cNvSpPr txBox="1"/>
          <p:nvPr/>
        </p:nvSpPr>
        <p:spPr>
          <a:xfrm>
            <a:off x="8402301" y="1897265"/>
            <a:ext cx="1873558"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Generalized PDR </a:t>
            </a:r>
          </a:p>
        </p:txBody>
      </p:sp>
      <p:sp>
        <p:nvSpPr>
          <p:cNvPr id="402" name="Rectangle 66"/>
          <p:cNvSpPr txBox="1"/>
          <p:nvPr/>
        </p:nvSpPr>
        <p:spPr>
          <a:xfrm>
            <a:off x="9227862" y="1000052"/>
            <a:ext cx="1239327" cy="358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SLS, floats </a:t>
            </a:r>
          </a:p>
        </p:txBody>
      </p:sp>
      <p:grpSp>
        <p:nvGrpSpPr>
          <p:cNvPr id="6" name="Group 5">
            <a:extLst>
              <a:ext uri="{FF2B5EF4-FFF2-40B4-BE49-F238E27FC236}">
                <a16:creationId xmlns:a16="http://schemas.microsoft.com/office/drawing/2014/main" id="{96C541F6-1FF2-4129-A65A-E91408BD0C51}"/>
              </a:ext>
            </a:extLst>
          </p:cNvPr>
          <p:cNvGrpSpPr/>
          <p:nvPr/>
        </p:nvGrpSpPr>
        <p:grpSpPr>
          <a:xfrm>
            <a:off x="9338404" y="3348560"/>
            <a:ext cx="2751706" cy="584775"/>
            <a:chOff x="8276515" y="4856009"/>
            <a:chExt cx="2962887" cy="584775"/>
          </a:xfrm>
        </p:grpSpPr>
        <p:pic>
          <p:nvPicPr>
            <p:cNvPr id="373" name="Picture 2" descr="Picture 2"/>
            <p:cNvPicPr>
              <a:picLocks noChangeAspect="1"/>
            </p:cNvPicPr>
            <p:nvPr/>
          </p:nvPicPr>
          <p:blipFill>
            <a:blip r:embed="rId14"/>
            <a:stretch>
              <a:fillRect/>
            </a:stretch>
          </p:blipFill>
          <p:spPr>
            <a:xfrm>
              <a:off x="8798363" y="5010792"/>
              <a:ext cx="590752" cy="357160"/>
            </a:xfrm>
            <a:prstGeom prst="rect">
              <a:avLst/>
            </a:prstGeom>
            <a:ln w="12700">
              <a:miter lim="400000"/>
            </a:ln>
          </p:spPr>
        </p:pic>
        <p:sp>
          <p:nvSpPr>
            <p:cNvPr id="403" name="TextBox 2"/>
            <p:cNvSpPr txBox="1"/>
            <p:nvPr/>
          </p:nvSpPr>
          <p:spPr>
            <a:xfrm>
              <a:off x="8276515" y="4856009"/>
              <a:ext cx="2962887" cy="5847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rIns="45719">
              <a:spAutoFit/>
            </a:bodyPr>
            <a:lstStyle>
              <a:lvl1pPr>
                <a:defRPr sz="3200" b="1">
                  <a:solidFill>
                    <a:srgbClr val="8497B0"/>
                  </a:solidFill>
                  <a:effectLst>
                    <a:outerShdw blurRad="38100" dist="38100" dir="2700000" rotWithShape="0">
                      <a:srgbClr val="000000">
                        <a:alpha val="43137"/>
                      </a:srgbClr>
                    </a:outerShdw>
                  </a:effectLst>
                </a:defRPr>
              </a:lvl1pPr>
            </a:lstStyle>
            <a:p>
              <a:r>
                <a:t>            Internals </a:t>
              </a:r>
            </a:p>
          </p:txBody>
        </p:sp>
      </p:grpSp>
      <p:sp>
        <p:nvSpPr>
          <p:cNvPr id="3" name="TextBox 2">
            <a:extLst>
              <a:ext uri="{FF2B5EF4-FFF2-40B4-BE49-F238E27FC236}">
                <a16:creationId xmlns:a16="http://schemas.microsoft.com/office/drawing/2014/main" id="{135C3726-BA31-4F6B-A5D3-A24B661F3647}"/>
              </a:ext>
            </a:extLst>
          </p:cNvPr>
          <p:cNvSpPr txBox="1"/>
          <p:nvPr/>
        </p:nvSpPr>
        <p:spPr>
          <a:xfrm>
            <a:off x="297212" y="3373686"/>
            <a:ext cx="1239593"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200" b="1">
                <a:solidFill>
                  <a:srgbClr val="8497B0"/>
                </a:solidFill>
                <a:effectLst>
                  <a:outerShdw blurRad="38100" dist="38100" dir="2700000" rotWithShape="0">
                    <a:srgbClr val="000000">
                      <a:alpha val="43137"/>
                    </a:srgbClr>
                  </a:outerShdw>
                </a:effectLst>
              </a:defRPr>
            </a:lvl1pPr>
          </a:lstStyle>
          <a:p>
            <a:r>
              <a:rPr lang="en-US"/>
              <a:t>Tools</a:t>
            </a:r>
            <a:r>
              <a:t> </a:t>
            </a:r>
          </a:p>
        </p:txBody>
      </p:sp>
      <p:sp>
        <p:nvSpPr>
          <p:cNvPr id="42" name="TextBox 41">
            <a:extLst>
              <a:ext uri="{FF2B5EF4-FFF2-40B4-BE49-F238E27FC236}">
                <a16:creationId xmlns:a16="http://schemas.microsoft.com/office/drawing/2014/main" id="{37D8ACEA-6734-440B-B400-4A5710F25DF1}"/>
              </a:ext>
            </a:extLst>
          </p:cNvPr>
          <p:cNvSpPr txBox="1"/>
          <p:nvPr/>
        </p:nvSpPr>
        <p:spPr>
          <a:xfrm>
            <a:off x="134002" y="774354"/>
            <a:ext cx="6112042" cy="954107"/>
          </a:xfrm>
          <a:prstGeom prst="rect">
            <a:avLst/>
          </a:prstGeom>
          <a:noFill/>
        </p:spPr>
        <p:txBody>
          <a:bodyPr wrap="square">
            <a:spAutoFit/>
          </a:bodyPr>
          <a:lstStyle/>
          <a:p>
            <a:r>
              <a:rPr lang="en-US" sz="2800"/>
              <a:t>Tools and internals developed </a:t>
            </a:r>
          </a:p>
          <a:p>
            <a:r>
              <a:rPr lang="en-US" sz="2800"/>
              <a:t>in a feedback loop</a:t>
            </a:r>
          </a:p>
        </p:txBody>
      </p:sp>
    </p:spTree>
    <p:extLst>
      <p:ext uri="{BB962C8B-B14F-4D97-AF65-F5344CB8AC3E}">
        <p14:creationId xmlns:p14="http://schemas.microsoft.com/office/powerpoint/2010/main" val="3428325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588263" y="2738063"/>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Z3 for Virtual Plant Design Automation</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11" name="Title 3">
            <a:extLst>
              <a:ext uri="{FF2B5EF4-FFF2-40B4-BE49-F238E27FC236}">
                <a16:creationId xmlns:a16="http://schemas.microsoft.com/office/drawing/2014/main" id="{633FB973-F4BF-42E0-A444-156591B9791F}"/>
              </a:ext>
            </a:extLst>
          </p:cNvPr>
          <p:cNvSpPr txBox="1">
            <a:spLocks/>
          </p:cNvSpPr>
          <p:nvPr/>
        </p:nvSpPr>
        <p:spPr>
          <a:xfrm>
            <a:off x="491954" y="3303663"/>
            <a:ext cx="4141691" cy="553999"/>
          </a:xfrm>
          <a:prstGeom prst="rect">
            <a:avLst/>
          </a:prstGeom>
        </p:spPr>
        <p:txBody>
          <a:bodyPr>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solidFill>
                  <a:srgbClr val="0070C0"/>
                </a:solidFill>
                <a:latin typeface="Segoe UI" panose="020B0502040204020203" pitchFamily="34" charset="0"/>
              </a:rPr>
              <a:t>An ongoing collaboration </a:t>
            </a:r>
          </a:p>
        </p:txBody>
      </p:sp>
    </p:spTree>
    <p:custDataLst>
      <p:tags r:id="rId1"/>
    </p:custDataLst>
    <p:extLst>
      <p:ext uri="{BB962C8B-B14F-4D97-AF65-F5344CB8AC3E}">
        <p14:creationId xmlns:p14="http://schemas.microsoft.com/office/powerpoint/2010/main" val="286381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Solving Virtual Plants (in a nutshell)</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50" name="Rectangle 49">
            <a:extLst>
              <a:ext uri="{FF2B5EF4-FFF2-40B4-BE49-F238E27FC236}">
                <a16:creationId xmlns:a16="http://schemas.microsoft.com/office/drawing/2014/main" id="{C99C8C70-A3B8-4D2D-BE89-A1D12658C939}"/>
              </a:ext>
            </a:extLst>
          </p:cNvPr>
          <p:cNvSpPr/>
          <p:nvPr/>
        </p:nvSpPr>
        <p:spPr>
          <a:xfrm>
            <a:off x="5872512" y="3282516"/>
            <a:ext cx="1185440" cy="696928"/>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Process</a:t>
            </a:r>
          </a:p>
        </p:txBody>
      </p:sp>
      <p:sp>
        <p:nvSpPr>
          <p:cNvPr id="51" name="Rectangle 50">
            <a:extLst>
              <a:ext uri="{FF2B5EF4-FFF2-40B4-BE49-F238E27FC236}">
                <a16:creationId xmlns:a16="http://schemas.microsoft.com/office/drawing/2014/main" id="{24D8753F-99B2-4591-BC59-DEB9916BCC2F}"/>
              </a:ext>
            </a:extLst>
          </p:cNvPr>
          <p:cNvSpPr/>
          <p:nvPr/>
        </p:nvSpPr>
        <p:spPr>
          <a:xfrm>
            <a:off x="6603829" y="3718263"/>
            <a:ext cx="1185440" cy="696928"/>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Process</a:t>
            </a:r>
          </a:p>
        </p:txBody>
      </p:sp>
      <p:sp>
        <p:nvSpPr>
          <p:cNvPr id="52" name="Rectangle 51">
            <a:extLst>
              <a:ext uri="{FF2B5EF4-FFF2-40B4-BE49-F238E27FC236}">
                <a16:creationId xmlns:a16="http://schemas.microsoft.com/office/drawing/2014/main" id="{243E7A5A-E9C6-485D-8BC3-5B2CB6052B0B}"/>
              </a:ext>
            </a:extLst>
          </p:cNvPr>
          <p:cNvSpPr/>
          <p:nvPr/>
        </p:nvSpPr>
        <p:spPr>
          <a:xfrm>
            <a:off x="7335146" y="4154010"/>
            <a:ext cx="1185440" cy="69692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Process</a:t>
            </a:r>
          </a:p>
        </p:txBody>
      </p:sp>
      <p:graphicFrame>
        <p:nvGraphicFramePr>
          <p:cNvPr id="53" name="Table 13">
            <a:extLst>
              <a:ext uri="{FF2B5EF4-FFF2-40B4-BE49-F238E27FC236}">
                <a16:creationId xmlns:a16="http://schemas.microsoft.com/office/drawing/2014/main" id="{3E7AC081-AE50-4419-B3A1-8296D16FC93E}"/>
              </a:ext>
            </a:extLst>
          </p:cNvPr>
          <p:cNvGraphicFramePr>
            <a:graphicFrameLocks noGrp="1"/>
          </p:cNvGraphicFramePr>
          <p:nvPr>
            <p:extLst>
              <p:ext uri="{D42A27DB-BD31-4B8C-83A1-F6EECF244321}">
                <p14:modId xmlns:p14="http://schemas.microsoft.com/office/powerpoint/2010/main" val="1767828435"/>
              </p:ext>
            </p:extLst>
          </p:nvPr>
        </p:nvGraphicFramePr>
        <p:xfrm>
          <a:off x="6612705" y="4202784"/>
          <a:ext cx="592721" cy="1900344"/>
        </p:xfrm>
        <a:graphic>
          <a:graphicData uri="http://schemas.openxmlformats.org/drawingml/2006/table">
            <a:tbl>
              <a:tblPr firstRow="1" bandRow="1"/>
              <a:tblGrid>
                <a:gridCol w="592721">
                  <a:extLst>
                    <a:ext uri="{9D8B030D-6E8A-4147-A177-3AD203B41FA5}">
                      <a16:colId xmlns:a16="http://schemas.microsoft.com/office/drawing/2014/main" val="778033066"/>
                    </a:ext>
                  </a:extLst>
                </a:gridCol>
              </a:tblGrid>
              <a:tr h="316724">
                <a:tc>
                  <a:txBody>
                    <a:bodyPr/>
                    <a:lstStyle>
                      <a:lvl1pPr marL="0" algn="l" defTabSz="914367" rtl="0" eaLnBrk="1" latinLnBrk="0" hangingPunct="1">
                        <a:defRPr sz="1765" b="1" kern="1200">
                          <a:solidFill>
                            <a:schemeClr val="dk1"/>
                          </a:solidFill>
                          <a:latin typeface="Calibri" panose="020F0502020204030204"/>
                        </a:defRPr>
                      </a:lvl1pPr>
                      <a:lvl2pPr marL="457183" algn="l" defTabSz="914367" rtl="0" eaLnBrk="1" latinLnBrk="0" hangingPunct="1">
                        <a:defRPr sz="1765" b="1" kern="1200">
                          <a:solidFill>
                            <a:schemeClr val="dk1"/>
                          </a:solidFill>
                          <a:latin typeface="Calibri" panose="020F0502020204030204"/>
                        </a:defRPr>
                      </a:lvl2pPr>
                      <a:lvl3pPr marL="914367" algn="l" defTabSz="914367" rtl="0" eaLnBrk="1" latinLnBrk="0" hangingPunct="1">
                        <a:defRPr sz="1765" b="1" kern="1200">
                          <a:solidFill>
                            <a:schemeClr val="dk1"/>
                          </a:solidFill>
                          <a:latin typeface="Calibri" panose="020F0502020204030204"/>
                        </a:defRPr>
                      </a:lvl3pPr>
                      <a:lvl4pPr marL="1371550" algn="l" defTabSz="914367" rtl="0" eaLnBrk="1" latinLnBrk="0" hangingPunct="1">
                        <a:defRPr sz="1765" b="1" kern="1200">
                          <a:solidFill>
                            <a:schemeClr val="dk1"/>
                          </a:solidFill>
                          <a:latin typeface="Calibri" panose="020F0502020204030204"/>
                        </a:defRPr>
                      </a:lvl4pPr>
                      <a:lvl5pPr marL="1828734" algn="l" defTabSz="914367" rtl="0" eaLnBrk="1" latinLnBrk="0" hangingPunct="1">
                        <a:defRPr sz="1765" b="1" kern="1200">
                          <a:solidFill>
                            <a:schemeClr val="dk1"/>
                          </a:solidFill>
                          <a:latin typeface="Calibri" panose="020F0502020204030204"/>
                        </a:defRPr>
                      </a:lvl5pPr>
                      <a:lvl6pPr marL="2285918" algn="l" defTabSz="914367" rtl="0" eaLnBrk="1" latinLnBrk="0" hangingPunct="1">
                        <a:defRPr sz="1765" b="1" kern="1200">
                          <a:solidFill>
                            <a:schemeClr val="dk1"/>
                          </a:solidFill>
                          <a:latin typeface="Calibri" panose="020F0502020204030204"/>
                        </a:defRPr>
                      </a:lvl6pPr>
                      <a:lvl7pPr marL="2743101" algn="l" defTabSz="914367" rtl="0" eaLnBrk="1" latinLnBrk="0" hangingPunct="1">
                        <a:defRPr sz="1765" b="1" kern="1200">
                          <a:solidFill>
                            <a:schemeClr val="dk1"/>
                          </a:solidFill>
                          <a:latin typeface="Calibri" panose="020F0502020204030204"/>
                        </a:defRPr>
                      </a:lvl7pPr>
                      <a:lvl8pPr marL="3200284" algn="l" defTabSz="914367" rtl="0" eaLnBrk="1" latinLnBrk="0" hangingPunct="1">
                        <a:defRPr sz="1765" b="1" kern="1200">
                          <a:solidFill>
                            <a:schemeClr val="dk1"/>
                          </a:solidFill>
                          <a:latin typeface="Calibri" panose="020F0502020204030204"/>
                        </a:defRPr>
                      </a:lvl8pPr>
                      <a:lvl9pPr marL="3657469" algn="l" defTabSz="914367" rtl="0" eaLnBrk="1" latinLnBrk="0" hangingPunct="1">
                        <a:defRPr sz="1765" b="1" kern="1200">
                          <a:solidFill>
                            <a:schemeClr val="dk1"/>
                          </a:solidFill>
                          <a:latin typeface="Calibri" panose="020F0502020204030204"/>
                        </a:defRPr>
                      </a:lvl9pPr>
                    </a:lstStyle>
                    <a:p>
                      <a:r>
                        <a:rPr lang="en-US" sz="1200" b="0"/>
                        <a:t>Task 1</a:t>
                      </a:r>
                    </a:p>
                  </a:txBody>
                  <a:tcP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759677056"/>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2</a:t>
                      </a:r>
                    </a:p>
                  </a:txBody>
                  <a:tcP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229265454"/>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3</a:t>
                      </a:r>
                    </a:p>
                  </a:txBody>
                  <a:tcP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973949798"/>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4</a:t>
                      </a:r>
                    </a:p>
                  </a:txBody>
                  <a:tcP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1554374367"/>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5</a:t>
                      </a:r>
                    </a:p>
                  </a:txBody>
                  <a:tcP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2089150044"/>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6</a:t>
                      </a:r>
                    </a:p>
                  </a:txBody>
                  <a:tcP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2411356547"/>
                  </a:ext>
                </a:extLst>
              </a:tr>
            </a:tbl>
          </a:graphicData>
        </a:graphic>
      </p:graphicFrame>
      <p:graphicFrame>
        <p:nvGraphicFramePr>
          <p:cNvPr id="54" name="Table 53">
            <a:extLst>
              <a:ext uri="{FF2B5EF4-FFF2-40B4-BE49-F238E27FC236}">
                <a16:creationId xmlns:a16="http://schemas.microsoft.com/office/drawing/2014/main" id="{9BEB5807-5E38-4E96-BEF8-73BB612091B0}"/>
              </a:ext>
            </a:extLst>
          </p:cNvPr>
          <p:cNvGraphicFramePr>
            <a:graphicFrameLocks noGrp="1"/>
          </p:cNvGraphicFramePr>
          <p:nvPr>
            <p:extLst>
              <p:ext uri="{D42A27DB-BD31-4B8C-83A1-F6EECF244321}">
                <p14:modId xmlns:p14="http://schemas.microsoft.com/office/powerpoint/2010/main" val="3993852312"/>
              </p:ext>
            </p:extLst>
          </p:nvPr>
        </p:nvGraphicFramePr>
        <p:xfrm>
          <a:off x="7344670" y="4621218"/>
          <a:ext cx="592721" cy="1583620"/>
        </p:xfrm>
        <a:graphic>
          <a:graphicData uri="http://schemas.openxmlformats.org/drawingml/2006/table">
            <a:tbl>
              <a:tblPr firstRow="1" bandRow="1"/>
              <a:tblGrid>
                <a:gridCol w="592721">
                  <a:extLst>
                    <a:ext uri="{9D8B030D-6E8A-4147-A177-3AD203B41FA5}">
                      <a16:colId xmlns:a16="http://schemas.microsoft.com/office/drawing/2014/main" val="778033066"/>
                    </a:ext>
                  </a:extLst>
                </a:gridCol>
              </a:tblGrid>
              <a:tr h="316724">
                <a:tc>
                  <a:txBody>
                    <a:bodyPr/>
                    <a:lstStyle>
                      <a:lvl1pPr marL="0" algn="l" defTabSz="914367" rtl="0" eaLnBrk="1" latinLnBrk="0" hangingPunct="1">
                        <a:defRPr sz="1765" b="1" kern="1200">
                          <a:solidFill>
                            <a:schemeClr val="dk1"/>
                          </a:solidFill>
                          <a:latin typeface="Calibri" panose="020F0502020204030204"/>
                        </a:defRPr>
                      </a:lvl1pPr>
                      <a:lvl2pPr marL="457183" algn="l" defTabSz="914367" rtl="0" eaLnBrk="1" latinLnBrk="0" hangingPunct="1">
                        <a:defRPr sz="1765" b="1" kern="1200">
                          <a:solidFill>
                            <a:schemeClr val="dk1"/>
                          </a:solidFill>
                          <a:latin typeface="Calibri" panose="020F0502020204030204"/>
                        </a:defRPr>
                      </a:lvl2pPr>
                      <a:lvl3pPr marL="914367" algn="l" defTabSz="914367" rtl="0" eaLnBrk="1" latinLnBrk="0" hangingPunct="1">
                        <a:defRPr sz="1765" b="1" kern="1200">
                          <a:solidFill>
                            <a:schemeClr val="dk1"/>
                          </a:solidFill>
                          <a:latin typeface="Calibri" panose="020F0502020204030204"/>
                        </a:defRPr>
                      </a:lvl3pPr>
                      <a:lvl4pPr marL="1371550" algn="l" defTabSz="914367" rtl="0" eaLnBrk="1" latinLnBrk="0" hangingPunct="1">
                        <a:defRPr sz="1765" b="1" kern="1200">
                          <a:solidFill>
                            <a:schemeClr val="dk1"/>
                          </a:solidFill>
                          <a:latin typeface="Calibri" panose="020F0502020204030204"/>
                        </a:defRPr>
                      </a:lvl4pPr>
                      <a:lvl5pPr marL="1828734" algn="l" defTabSz="914367" rtl="0" eaLnBrk="1" latinLnBrk="0" hangingPunct="1">
                        <a:defRPr sz="1765" b="1" kern="1200">
                          <a:solidFill>
                            <a:schemeClr val="dk1"/>
                          </a:solidFill>
                          <a:latin typeface="Calibri" panose="020F0502020204030204"/>
                        </a:defRPr>
                      </a:lvl5pPr>
                      <a:lvl6pPr marL="2285918" algn="l" defTabSz="914367" rtl="0" eaLnBrk="1" latinLnBrk="0" hangingPunct="1">
                        <a:defRPr sz="1765" b="1" kern="1200">
                          <a:solidFill>
                            <a:schemeClr val="dk1"/>
                          </a:solidFill>
                          <a:latin typeface="Calibri" panose="020F0502020204030204"/>
                        </a:defRPr>
                      </a:lvl6pPr>
                      <a:lvl7pPr marL="2743101" algn="l" defTabSz="914367" rtl="0" eaLnBrk="1" latinLnBrk="0" hangingPunct="1">
                        <a:defRPr sz="1765" b="1" kern="1200">
                          <a:solidFill>
                            <a:schemeClr val="dk1"/>
                          </a:solidFill>
                          <a:latin typeface="Calibri" panose="020F0502020204030204"/>
                        </a:defRPr>
                      </a:lvl7pPr>
                      <a:lvl8pPr marL="3200284" algn="l" defTabSz="914367" rtl="0" eaLnBrk="1" latinLnBrk="0" hangingPunct="1">
                        <a:defRPr sz="1765" b="1" kern="1200">
                          <a:solidFill>
                            <a:schemeClr val="dk1"/>
                          </a:solidFill>
                          <a:latin typeface="Calibri" panose="020F0502020204030204"/>
                        </a:defRPr>
                      </a:lvl8pPr>
                      <a:lvl9pPr marL="3657469" algn="l" defTabSz="914367" rtl="0" eaLnBrk="1" latinLnBrk="0" hangingPunct="1">
                        <a:defRPr sz="1765" b="1" kern="1200">
                          <a:solidFill>
                            <a:schemeClr val="dk1"/>
                          </a:solidFill>
                          <a:latin typeface="Calibri" panose="020F0502020204030204"/>
                        </a:defRPr>
                      </a:lvl9pPr>
                    </a:lstStyle>
                    <a:p>
                      <a:r>
                        <a:rPr lang="en-US" sz="1200" b="0"/>
                        <a:t>Task 1</a:t>
                      </a:r>
                    </a:p>
                  </a:txBody>
                  <a:tcP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759677056"/>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2</a:t>
                      </a:r>
                    </a:p>
                  </a:txBody>
                  <a:tcP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29265454"/>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3</a:t>
                      </a:r>
                    </a:p>
                  </a:txBody>
                  <a:tcP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973949798"/>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4</a:t>
                      </a:r>
                    </a:p>
                  </a:txBody>
                  <a:tcP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554374367"/>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5</a:t>
                      </a:r>
                    </a:p>
                  </a:txBody>
                  <a:tcP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089150044"/>
                  </a:ext>
                </a:extLst>
              </a:tr>
            </a:tbl>
          </a:graphicData>
        </a:graphic>
      </p:graphicFrame>
      <p:graphicFrame>
        <p:nvGraphicFramePr>
          <p:cNvPr id="55" name="Table 13">
            <a:extLst>
              <a:ext uri="{FF2B5EF4-FFF2-40B4-BE49-F238E27FC236}">
                <a16:creationId xmlns:a16="http://schemas.microsoft.com/office/drawing/2014/main" id="{E4575876-37C5-45CC-9901-D27126F9929E}"/>
              </a:ext>
            </a:extLst>
          </p:cNvPr>
          <p:cNvGraphicFramePr>
            <a:graphicFrameLocks noGrp="1"/>
          </p:cNvGraphicFramePr>
          <p:nvPr>
            <p:extLst>
              <p:ext uri="{D42A27DB-BD31-4B8C-83A1-F6EECF244321}">
                <p14:modId xmlns:p14="http://schemas.microsoft.com/office/powerpoint/2010/main" val="669323848"/>
              </p:ext>
            </p:extLst>
          </p:nvPr>
        </p:nvGraphicFramePr>
        <p:xfrm>
          <a:off x="5872509" y="3751504"/>
          <a:ext cx="592721" cy="1900344"/>
        </p:xfrm>
        <a:graphic>
          <a:graphicData uri="http://schemas.openxmlformats.org/drawingml/2006/table">
            <a:tbl>
              <a:tblPr firstRow="1" bandRow="1"/>
              <a:tblGrid>
                <a:gridCol w="592721">
                  <a:extLst>
                    <a:ext uri="{9D8B030D-6E8A-4147-A177-3AD203B41FA5}">
                      <a16:colId xmlns:a16="http://schemas.microsoft.com/office/drawing/2014/main" val="778033066"/>
                    </a:ext>
                  </a:extLst>
                </a:gridCol>
              </a:tblGrid>
              <a:tr h="316724">
                <a:tc>
                  <a:txBody>
                    <a:bodyPr/>
                    <a:lstStyle>
                      <a:lvl1pPr marL="0" algn="l" defTabSz="914367" rtl="0" eaLnBrk="1" latinLnBrk="0" hangingPunct="1">
                        <a:defRPr sz="1765" b="1" kern="1200">
                          <a:solidFill>
                            <a:schemeClr val="dk1"/>
                          </a:solidFill>
                          <a:latin typeface="Calibri" panose="020F0502020204030204"/>
                        </a:defRPr>
                      </a:lvl1pPr>
                      <a:lvl2pPr marL="457183" algn="l" defTabSz="914367" rtl="0" eaLnBrk="1" latinLnBrk="0" hangingPunct="1">
                        <a:defRPr sz="1765" b="1" kern="1200">
                          <a:solidFill>
                            <a:schemeClr val="dk1"/>
                          </a:solidFill>
                          <a:latin typeface="Calibri" panose="020F0502020204030204"/>
                        </a:defRPr>
                      </a:lvl2pPr>
                      <a:lvl3pPr marL="914367" algn="l" defTabSz="914367" rtl="0" eaLnBrk="1" latinLnBrk="0" hangingPunct="1">
                        <a:defRPr sz="1765" b="1" kern="1200">
                          <a:solidFill>
                            <a:schemeClr val="dk1"/>
                          </a:solidFill>
                          <a:latin typeface="Calibri" panose="020F0502020204030204"/>
                        </a:defRPr>
                      </a:lvl3pPr>
                      <a:lvl4pPr marL="1371550" algn="l" defTabSz="914367" rtl="0" eaLnBrk="1" latinLnBrk="0" hangingPunct="1">
                        <a:defRPr sz="1765" b="1" kern="1200">
                          <a:solidFill>
                            <a:schemeClr val="dk1"/>
                          </a:solidFill>
                          <a:latin typeface="Calibri" panose="020F0502020204030204"/>
                        </a:defRPr>
                      </a:lvl4pPr>
                      <a:lvl5pPr marL="1828734" algn="l" defTabSz="914367" rtl="0" eaLnBrk="1" latinLnBrk="0" hangingPunct="1">
                        <a:defRPr sz="1765" b="1" kern="1200">
                          <a:solidFill>
                            <a:schemeClr val="dk1"/>
                          </a:solidFill>
                          <a:latin typeface="Calibri" panose="020F0502020204030204"/>
                        </a:defRPr>
                      </a:lvl5pPr>
                      <a:lvl6pPr marL="2285918" algn="l" defTabSz="914367" rtl="0" eaLnBrk="1" latinLnBrk="0" hangingPunct="1">
                        <a:defRPr sz="1765" b="1" kern="1200">
                          <a:solidFill>
                            <a:schemeClr val="dk1"/>
                          </a:solidFill>
                          <a:latin typeface="Calibri" panose="020F0502020204030204"/>
                        </a:defRPr>
                      </a:lvl6pPr>
                      <a:lvl7pPr marL="2743101" algn="l" defTabSz="914367" rtl="0" eaLnBrk="1" latinLnBrk="0" hangingPunct="1">
                        <a:defRPr sz="1765" b="1" kern="1200">
                          <a:solidFill>
                            <a:schemeClr val="dk1"/>
                          </a:solidFill>
                          <a:latin typeface="Calibri" panose="020F0502020204030204"/>
                        </a:defRPr>
                      </a:lvl7pPr>
                      <a:lvl8pPr marL="3200284" algn="l" defTabSz="914367" rtl="0" eaLnBrk="1" latinLnBrk="0" hangingPunct="1">
                        <a:defRPr sz="1765" b="1" kern="1200">
                          <a:solidFill>
                            <a:schemeClr val="dk1"/>
                          </a:solidFill>
                          <a:latin typeface="Calibri" panose="020F0502020204030204"/>
                        </a:defRPr>
                      </a:lvl8pPr>
                      <a:lvl9pPr marL="3657469" algn="l" defTabSz="914367" rtl="0" eaLnBrk="1" latinLnBrk="0" hangingPunct="1">
                        <a:defRPr sz="1765" b="1" kern="1200">
                          <a:solidFill>
                            <a:schemeClr val="dk1"/>
                          </a:solidFill>
                          <a:latin typeface="Calibri" panose="020F0502020204030204"/>
                        </a:defRPr>
                      </a:lvl9pPr>
                    </a:lstStyle>
                    <a:p>
                      <a:r>
                        <a:rPr lang="en-US" sz="1200" b="0"/>
                        <a:t>Task 1</a:t>
                      </a:r>
                    </a:p>
                  </a:txBody>
                  <a:tcPr>
                    <a:lnL w="12700" cmpd="sng">
                      <a:solidFill>
                        <a:srgbClr val="70AD47"/>
                      </a:solidFill>
                    </a:lnL>
                    <a:lnR w="12700" cmpd="sng">
                      <a:solidFill>
                        <a:srgbClr val="70AD47"/>
                      </a:solidFill>
                    </a:lnR>
                    <a:lnT w="12700" cmpd="sng">
                      <a:solidFill>
                        <a:srgbClr val="70AD47"/>
                      </a:solidFill>
                    </a:lnT>
                    <a:lnB w="12700" cmpd="sng">
                      <a:solidFill>
                        <a:srgbClr val="70AD47"/>
                      </a:solidFill>
                    </a:lnB>
                    <a:lnTlToBr w="12700" cmpd="sng">
                      <a:noFill/>
                      <a:prstDash val="solid"/>
                    </a:lnTlToBr>
                    <a:lnBlToTr w="12700" cmpd="sng">
                      <a:noFill/>
                      <a:prstDash val="solid"/>
                    </a:lnBlToTr>
                    <a:solidFill>
                      <a:srgbClr val="70AD47">
                        <a:tint val="20000"/>
                      </a:srgbClr>
                    </a:solidFill>
                  </a:tcPr>
                </a:tc>
                <a:extLst>
                  <a:ext uri="{0D108BD9-81ED-4DB2-BD59-A6C34878D82A}">
                    <a16:rowId xmlns:a16="http://schemas.microsoft.com/office/drawing/2014/main" val="759677056"/>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2</a:t>
                      </a:r>
                    </a:p>
                  </a:txBody>
                  <a:tcPr>
                    <a:lnL w="12700" cmpd="sng">
                      <a:solidFill>
                        <a:srgbClr val="70AD47"/>
                      </a:solidFill>
                    </a:lnL>
                    <a:lnR w="12700" cmpd="sng">
                      <a:solidFill>
                        <a:srgbClr val="70AD47"/>
                      </a:solidFill>
                    </a:lnR>
                    <a:lnT w="12700" cmpd="sng">
                      <a:solidFill>
                        <a:srgbClr val="70AD47"/>
                      </a:solidFill>
                    </a:lnT>
                    <a:lnB w="12700" cmpd="sng">
                      <a:solidFill>
                        <a:srgbClr val="70AD47"/>
                      </a:solidFill>
                    </a:lnB>
                    <a:lnTlToBr w="12700" cmpd="sng">
                      <a:noFill/>
                      <a:prstDash val="solid"/>
                    </a:lnTlToBr>
                    <a:lnBlToTr w="12700" cmpd="sng">
                      <a:noFill/>
                      <a:prstDash val="solid"/>
                    </a:lnBlToTr>
                    <a:solidFill>
                      <a:srgbClr val="70AD47">
                        <a:tint val="40000"/>
                      </a:srgbClr>
                    </a:solidFill>
                  </a:tcPr>
                </a:tc>
                <a:extLst>
                  <a:ext uri="{0D108BD9-81ED-4DB2-BD59-A6C34878D82A}">
                    <a16:rowId xmlns:a16="http://schemas.microsoft.com/office/drawing/2014/main" val="229265454"/>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3</a:t>
                      </a:r>
                    </a:p>
                  </a:txBody>
                  <a:tcPr>
                    <a:lnL w="12700" cmpd="sng">
                      <a:solidFill>
                        <a:srgbClr val="70AD47"/>
                      </a:solidFill>
                    </a:lnL>
                    <a:lnR w="12700" cmpd="sng">
                      <a:solidFill>
                        <a:srgbClr val="70AD47"/>
                      </a:solidFill>
                    </a:lnR>
                    <a:lnT w="12700" cmpd="sng">
                      <a:solidFill>
                        <a:srgbClr val="70AD47"/>
                      </a:solidFill>
                    </a:lnT>
                    <a:lnB w="12700" cmpd="sng">
                      <a:solidFill>
                        <a:srgbClr val="70AD47"/>
                      </a:solidFill>
                    </a:lnB>
                    <a:lnTlToBr w="12700" cmpd="sng">
                      <a:noFill/>
                      <a:prstDash val="solid"/>
                    </a:lnTlToBr>
                    <a:lnBlToTr w="12700" cmpd="sng">
                      <a:noFill/>
                      <a:prstDash val="solid"/>
                    </a:lnBlToTr>
                    <a:solidFill>
                      <a:srgbClr val="70AD47">
                        <a:tint val="20000"/>
                      </a:srgbClr>
                    </a:solidFill>
                  </a:tcPr>
                </a:tc>
                <a:extLst>
                  <a:ext uri="{0D108BD9-81ED-4DB2-BD59-A6C34878D82A}">
                    <a16:rowId xmlns:a16="http://schemas.microsoft.com/office/drawing/2014/main" val="973949798"/>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4</a:t>
                      </a:r>
                    </a:p>
                  </a:txBody>
                  <a:tcPr>
                    <a:lnL w="12700" cmpd="sng">
                      <a:solidFill>
                        <a:srgbClr val="70AD47"/>
                      </a:solidFill>
                    </a:lnL>
                    <a:lnR w="12700" cmpd="sng">
                      <a:solidFill>
                        <a:srgbClr val="70AD47"/>
                      </a:solidFill>
                    </a:lnR>
                    <a:lnT w="12700" cmpd="sng">
                      <a:solidFill>
                        <a:srgbClr val="70AD47"/>
                      </a:solidFill>
                    </a:lnT>
                    <a:lnB w="12700" cmpd="sng">
                      <a:solidFill>
                        <a:srgbClr val="70AD47"/>
                      </a:solidFill>
                    </a:lnB>
                    <a:lnTlToBr w="12700" cmpd="sng">
                      <a:noFill/>
                      <a:prstDash val="solid"/>
                    </a:lnTlToBr>
                    <a:lnBlToTr w="12700" cmpd="sng">
                      <a:noFill/>
                      <a:prstDash val="solid"/>
                    </a:lnBlToTr>
                    <a:solidFill>
                      <a:srgbClr val="70AD47">
                        <a:tint val="40000"/>
                      </a:srgbClr>
                    </a:solidFill>
                  </a:tcPr>
                </a:tc>
                <a:extLst>
                  <a:ext uri="{0D108BD9-81ED-4DB2-BD59-A6C34878D82A}">
                    <a16:rowId xmlns:a16="http://schemas.microsoft.com/office/drawing/2014/main" val="1554374367"/>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5</a:t>
                      </a:r>
                    </a:p>
                  </a:txBody>
                  <a:tcPr>
                    <a:lnL w="12700" cmpd="sng">
                      <a:solidFill>
                        <a:srgbClr val="70AD47"/>
                      </a:solidFill>
                    </a:lnL>
                    <a:lnR w="12700" cmpd="sng">
                      <a:solidFill>
                        <a:srgbClr val="70AD47"/>
                      </a:solidFill>
                    </a:lnR>
                    <a:lnT w="12700" cmpd="sng">
                      <a:solidFill>
                        <a:srgbClr val="70AD47"/>
                      </a:solidFill>
                    </a:lnT>
                    <a:lnB w="12700" cmpd="sng">
                      <a:solidFill>
                        <a:srgbClr val="70AD47"/>
                      </a:solidFill>
                    </a:lnB>
                    <a:lnTlToBr w="12700" cmpd="sng">
                      <a:noFill/>
                      <a:prstDash val="solid"/>
                    </a:lnTlToBr>
                    <a:lnBlToTr w="12700" cmpd="sng">
                      <a:noFill/>
                      <a:prstDash val="solid"/>
                    </a:lnBlToTr>
                    <a:solidFill>
                      <a:srgbClr val="70AD47">
                        <a:tint val="20000"/>
                      </a:srgbClr>
                    </a:solidFill>
                  </a:tcPr>
                </a:tc>
                <a:extLst>
                  <a:ext uri="{0D108BD9-81ED-4DB2-BD59-A6C34878D82A}">
                    <a16:rowId xmlns:a16="http://schemas.microsoft.com/office/drawing/2014/main" val="2089150044"/>
                  </a:ext>
                </a:extLst>
              </a:tr>
              <a:tr h="316724">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r>
                        <a:rPr lang="en-US" sz="1200"/>
                        <a:t>Task 6</a:t>
                      </a:r>
                    </a:p>
                  </a:txBody>
                  <a:tcPr>
                    <a:lnL w="12700" cmpd="sng">
                      <a:solidFill>
                        <a:srgbClr val="70AD47"/>
                      </a:solidFill>
                    </a:lnL>
                    <a:lnR w="12700" cmpd="sng">
                      <a:solidFill>
                        <a:srgbClr val="70AD47"/>
                      </a:solidFill>
                    </a:lnR>
                    <a:lnT w="12700" cmpd="sng">
                      <a:solidFill>
                        <a:srgbClr val="70AD47"/>
                      </a:solidFill>
                    </a:lnT>
                    <a:lnB w="12700" cmpd="sng">
                      <a:solidFill>
                        <a:srgbClr val="70AD47"/>
                      </a:solidFill>
                    </a:lnB>
                    <a:lnTlToBr w="12700" cmpd="sng">
                      <a:noFill/>
                      <a:prstDash val="solid"/>
                    </a:lnTlToBr>
                    <a:lnBlToTr w="12700" cmpd="sng">
                      <a:noFill/>
                      <a:prstDash val="solid"/>
                    </a:lnBlToTr>
                    <a:solidFill>
                      <a:srgbClr val="70AD47">
                        <a:tint val="40000"/>
                      </a:srgbClr>
                    </a:solidFill>
                  </a:tcPr>
                </a:tc>
                <a:extLst>
                  <a:ext uri="{0D108BD9-81ED-4DB2-BD59-A6C34878D82A}">
                    <a16:rowId xmlns:a16="http://schemas.microsoft.com/office/drawing/2014/main" val="2411356547"/>
                  </a:ext>
                </a:extLst>
              </a:tr>
            </a:tbl>
          </a:graphicData>
        </a:graphic>
      </p:graphicFrame>
      <p:sp>
        <p:nvSpPr>
          <p:cNvPr id="56" name="Arrow: Bent-Up 55">
            <a:extLst>
              <a:ext uri="{FF2B5EF4-FFF2-40B4-BE49-F238E27FC236}">
                <a16:creationId xmlns:a16="http://schemas.microsoft.com/office/drawing/2014/main" id="{A00C9B81-401D-4A5A-89F0-4B3B96465E61}"/>
              </a:ext>
            </a:extLst>
          </p:cNvPr>
          <p:cNvSpPr/>
          <p:nvPr/>
        </p:nvSpPr>
        <p:spPr>
          <a:xfrm>
            <a:off x="7758228" y="3078557"/>
            <a:ext cx="1108894" cy="855126"/>
          </a:xfrm>
          <a:prstGeom prst="bentUpArrow">
            <a:avLst>
              <a:gd name="adj1" fmla="val 13332"/>
              <a:gd name="adj2" fmla="val 18636"/>
              <a:gd name="adj3" fmla="val 26061"/>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Arrow: Bent-Up 56">
            <a:extLst>
              <a:ext uri="{FF2B5EF4-FFF2-40B4-BE49-F238E27FC236}">
                <a16:creationId xmlns:a16="http://schemas.microsoft.com/office/drawing/2014/main" id="{95971E02-D2D8-4CBE-81C1-00DD731316EB}"/>
              </a:ext>
            </a:extLst>
          </p:cNvPr>
          <p:cNvSpPr/>
          <p:nvPr/>
        </p:nvSpPr>
        <p:spPr>
          <a:xfrm>
            <a:off x="8489545" y="3062879"/>
            <a:ext cx="440212" cy="1592030"/>
          </a:xfrm>
          <a:prstGeom prst="bentUpArrow">
            <a:avLst>
              <a:gd name="adj1" fmla="val 31173"/>
              <a:gd name="adj2" fmla="val 38304"/>
              <a:gd name="adj3" fmla="val 50000"/>
            </a:avLst>
          </a:prstGeom>
          <a:solidFill>
            <a:srgbClr val="5B9BD5">
              <a:lumMod val="75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59CA8C74-177F-4F4A-A771-EABDB89A1CC1}"/>
              </a:ext>
            </a:extLst>
          </p:cNvPr>
          <p:cNvSpPr txBox="1"/>
          <p:nvPr/>
        </p:nvSpPr>
        <p:spPr>
          <a:xfrm>
            <a:off x="348942" y="1459455"/>
            <a:ext cx="5377828" cy="5056769"/>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Solve for: </a:t>
            </a:r>
          </a:p>
          <a:p>
            <a:pPr marL="342900" indent="-342900">
              <a:lnSpc>
                <a:spcPct val="90000"/>
              </a:lnSpc>
              <a:spcAft>
                <a:spcPts val="600"/>
              </a:spcAft>
              <a:buFontTx/>
              <a:buChar char="-"/>
            </a:pPr>
            <a:r>
              <a:rPr lang="en-US" sz="16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Assign every task to a station and an operator</a:t>
            </a:r>
          </a:p>
          <a:p>
            <a:pPr>
              <a:lnSpc>
                <a:spcPct val="90000"/>
              </a:lnSpc>
              <a:spcAft>
                <a:spcPts val="600"/>
              </a:spcAft>
            </a:pPr>
            <a:endParaRPr lang="en-US" sz="1600" b="1">
              <a:gradFill>
                <a:gsLst>
                  <a:gs pos="2917">
                    <a:prstClr val="black"/>
                  </a:gs>
                  <a:gs pos="30000">
                    <a:prstClr val="black"/>
                  </a:gs>
                </a:gsLst>
                <a:lin ang="5400000" scaled="0"/>
              </a:gradFill>
              <a:latin typeface="Segoe UI" panose="020B0502040204020203" pitchFamily="34" charset="0"/>
              <a:cs typeface="Segoe UI" panose="020B0502040204020203" pitchFamily="34" charset="0"/>
            </a:endParaRPr>
          </a:p>
          <a:p>
            <a:pPr>
              <a:lnSpc>
                <a:spcPct val="90000"/>
              </a:lnSpc>
              <a:spcAft>
                <a:spcPts val="600"/>
              </a:spcAft>
            </a:pPr>
            <a:r>
              <a:rPr lang="en-US" sz="16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Subject to:</a:t>
            </a:r>
          </a:p>
          <a:p>
            <a:pPr marL="342900" indent="-342900">
              <a:lnSpc>
                <a:spcPct val="90000"/>
              </a:lnSpc>
              <a:spcAft>
                <a:spcPts val="600"/>
              </a:spcAft>
              <a:buFontTx/>
              <a:buChar char="-"/>
            </a:pPr>
            <a:r>
              <a:rPr lang="en-US" sz="16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Bounded completion time</a:t>
            </a:r>
          </a:p>
          <a:p>
            <a:pPr marL="342900" indent="-342900">
              <a:lnSpc>
                <a:spcPct val="90000"/>
              </a:lnSpc>
              <a:spcAft>
                <a:spcPts val="600"/>
              </a:spcAft>
              <a:buFontTx/>
              <a:buChar char="-"/>
            </a:pPr>
            <a:r>
              <a:rPr lang="en-US" sz="16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Partial order of stations and processes</a:t>
            </a:r>
          </a:p>
          <a:p>
            <a:pPr marL="342900" indent="-342900">
              <a:lnSpc>
                <a:spcPct val="90000"/>
              </a:lnSpc>
              <a:spcAft>
                <a:spcPts val="600"/>
              </a:spcAft>
              <a:buFontTx/>
              <a:buChar char="-"/>
            </a:pPr>
            <a:r>
              <a:rPr lang="en-US" sz="16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What operations stations can perform</a:t>
            </a:r>
          </a:p>
          <a:p>
            <a:pPr>
              <a:lnSpc>
                <a:spcPct val="90000"/>
              </a:lnSpc>
              <a:spcAft>
                <a:spcPts val="600"/>
              </a:spcAft>
            </a:pPr>
            <a:endParaRPr lang="en-US" sz="1600">
              <a:gradFill>
                <a:gsLst>
                  <a:gs pos="2917">
                    <a:prstClr val="black"/>
                  </a:gs>
                  <a:gs pos="30000">
                    <a:prstClr val="black"/>
                  </a:gs>
                </a:gsLst>
                <a:lin ang="5400000" scaled="0"/>
              </a:gradFill>
              <a:latin typeface="Segoe UI" panose="020B0502040204020203" pitchFamily="34" charset="0"/>
              <a:cs typeface="Segoe UI" panose="020B0502040204020203" pitchFamily="34" charset="0"/>
            </a:endParaRPr>
          </a:p>
          <a:p>
            <a:pPr>
              <a:lnSpc>
                <a:spcPct val="90000"/>
              </a:lnSpc>
              <a:spcAft>
                <a:spcPts val="600"/>
              </a:spcAft>
            </a:pPr>
            <a:r>
              <a:rPr lang="en-US" sz="16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Objectives: </a:t>
            </a:r>
          </a:p>
          <a:p>
            <a:pPr marL="342900" indent="-342900">
              <a:lnSpc>
                <a:spcPct val="90000"/>
              </a:lnSpc>
              <a:spcAft>
                <a:spcPts val="600"/>
              </a:spcAft>
              <a:buFontTx/>
              <a:buChar char="-"/>
            </a:pPr>
            <a:r>
              <a:rPr lang="en-US" sz="16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Minimize resource consumption</a:t>
            </a:r>
          </a:p>
          <a:p>
            <a:pPr marL="342900" indent="-342900">
              <a:lnSpc>
                <a:spcPct val="90000"/>
              </a:lnSpc>
              <a:spcAft>
                <a:spcPts val="600"/>
              </a:spcAft>
              <a:buFontTx/>
              <a:buChar char="-"/>
            </a:pPr>
            <a:r>
              <a:rPr lang="en-US" sz="160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Minimize operator congestion</a:t>
            </a:r>
          </a:p>
          <a:p>
            <a:endParaRPr lang="en-US" sz="1600">
              <a:gradFill>
                <a:gsLst>
                  <a:gs pos="2917">
                    <a:prstClr val="black"/>
                  </a:gs>
                  <a:gs pos="30000">
                    <a:prstClr val="black"/>
                  </a:gs>
                </a:gsLst>
                <a:lin ang="5400000" scaled="0"/>
              </a:gradFill>
              <a:latin typeface="Segoe UI" panose="020B0502040204020203" pitchFamily="34" charset="0"/>
              <a:cs typeface="Segoe UI" panose="020B0502040204020203" pitchFamily="34" charset="0"/>
            </a:endParaRPr>
          </a:p>
          <a:p>
            <a:r>
              <a:rPr lang="en-US" sz="1600">
                <a:solidFill>
                  <a:prstClr val="black"/>
                </a:solidFill>
                <a:latin typeface="Segoe UI Semibold" panose="020B0702040204020203" pitchFamily="34" charset="0"/>
                <a:cs typeface="Segoe UI Semibold" panose="020B0702040204020203" pitchFamily="34" charset="0"/>
              </a:rPr>
              <a:t>Enable:</a:t>
            </a:r>
          </a:p>
          <a:p>
            <a:pPr marL="285750" indent="-285750">
              <a:buFontTx/>
              <a:buChar char="-"/>
            </a:pPr>
            <a:r>
              <a:rPr lang="en-US" sz="1600">
                <a:solidFill>
                  <a:prstClr val="black"/>
                </a:solidFill>
                <a:latin typeface="Segoe UI" panose="020B0502040204020203" pitchFamily="34" charset="0"/>
                <a:cs typeface="Segoe UI" panose="020B0502040204020203" pitchFamily="34" charset="0"/>
              </a:rPr>
              <a:t>Automate manual puzzle</a:t>
            </a:r>
          </a:p>
          <a:p>
            <a:pPr marL="285750" indent="-285750">
              <a:buFontTx/>
              <a:buChar char="-"/>
            </a:pPr>
            <a:r>
              <a:rPr lang="en-US" sz="1600">
                <a:solidFill>
                  <a:prstClr val="black"/>
                </a:solidFill>
                <a:latin typeface="Segoe UI" panose="020B0502040204020203" pitchFamily="34" charset="0"/>
                <a:cs typeface="Segoe UI" panose="020B0502040204020203" pitchFamily="34" charset="0"/>
              </a:rPr>
              <a:t>Optimize over design space</a:t>
            </a:r>
          </a:p>
          <a:p>
            <a:pPr marL="285750" indent="-285750">
              <a:buFontTx/>
              <a:buChar char="-"/>
            </a:pPr>
            <a:r>
              <a:rPr lang="en-US" sz="1600">
                <a:solidFill>
                  <a:prstClr val="black"/>
                </a:solidFill>
                <a:latin typeface="Segoe UI" panose="020B0502040204020203" pitchFamily="34" charset="0"/>
                <a:cs typeface="Segoe UI" panose="020B0502040204020203" pitchFamily="34" charset="0"/>
              </a:rPr>
              <a:t>Scale and be nimble: new factories, new models</a:t>
            </a:r>
          </a:p>
          <a:p>
            <a:pPr marL="285750" indent="-285750">
              <a:buFontTx/>
              <a:buChar char="-"/>
            </a:pPr>
            <a:r>
              <a:rPr lang="en-US" sz="1600">
                <a:solidFill>
                  <a:prstClr val="black"/>
                </a:solidFill>
                <a:latin typeface="Segoe UI" panose="020B0502040204020203" pitchFamily="34" charset="0"/>
                <a:cs typeface="Segoe UI" panose="020B0502040204020203" pitchFamily="34" charset="0"/>
              </a:rPr>
              <a:t>Track and manage inventory</a:t>
            </a:r>
          </a:p>
        </p:txBody>
      </p:sp>
      <p:grpSp>
        <p:nvGrpSpPr>
          <p:cNvPr id="59" name="Group 58">
            <a:extLst>
              <a:ext uri="{FF2B5EF4-FFF2-40B4-BE49-F238E27FC236}">
                <a16:creationId xmlns:a16="http://schemas.microsoft.com/office/drawing/2014/main" id="{4A0CB317-586A-4AF5-A729-12BFA108E5CF}"/>
              </a:ext>
            </a:extLst>
          </p:cNvPr>
          <p:cNvGrpSpPr/>
          <p:nvPr/>
        </p:nvGrpSpPr>
        <p:grpSpPr>
          <a:xfrm>
            <a:off x="5860871" y="1966444"/>
            <a:ext cx="1893745" cy="1129319"/>
            <a:chOff x="6391169" y="1885946"/>
            <a:chExt cx="1893745" cy="1129319"/>
          </a:xfrm>
        </p:grpSpPr>
        <p:sp>
          <p:nvSpPr>
            <p:cNvPr id="60" name="Rectangle 59">
              <a:extLst>
                <a:ext uri="{FF2B5EF4-FFF2-40B4-BE49-F238E27FC236}">
                  <a16:creationId xmlns:a16="http://schemas.microsoft.com/office/drawing/2014/main" id="{19D0B54B-5FAD-4F67-A6E5-8AB979AB833F}"/>
                </a:ext>
              </a:extLst>
            </p:cNvPr>
            <p:cNvSpPr/>
            <p:nvPr/>
          </p:nvSpPr>
          <p:spPr>
            <a:xfrm>
              <a:off x="6391169" y="1894824"/>
              <a:ext cx="1893745" cy="110970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1" name="Straight Connector 60">
              <a:extLst>
                <a:ext uri="{FF2B5EF4-FFF2-40B4-BE49-F238E27FC236}">
                  <a16:creationId xmlns:a16="http://schemas.microsoft.com/office/drawing/2014/main" id="{BB28B43C-CDAE-4532-B093-37713F9700E3}"/>
                </a:ext>
              </a:extLst>
            </p:cNvPr>
            <p:cNvCxnSpPr>
              <a:cxnSpLocks/>
            </p:cNvCxnSpPr>
            <p:nvPr/>
          </p:nvCxnSpPr>
          <p:spPr>
            <a:xfrm>
              <a:off x="6749817" y="1894824"/>
              <a:ext cx="0" cy="1109709"/>
            </a:xfrm>
            <a:prstGeom prst="line">
              <a:avLst/>
            </a:prstGeom>
            <a:noFill/>
            <a:ln w="6350" cap="flat" cmpd="sng" algn="ctr">
              <a:solidFill>
                <a:sysClr val="windowText" lastClr="000000"/>
              </a:solidFill>
              <a:prstDash val="solid"/>
              <a:miter lim="800000"/>
            </a:ln>
            <a:effectLst/>
          </p:spPr>
        </p:cxnSp>
        <p:cxnSp>
          <p:nvCxnSpPr>
            <p:cNvPr id="62" name="Straight Connector 61">
              <a:extLst>
                <a:ext uri="{FF2B5EF4-FFF2-40B4-BE49-F238E27FC236}">
                  <a16:creationId xmlns:a16="http://schemas.microsoft.com/office/drawing/2014/main" id="{8E9200FA-D2A5-42D6-98BA-4AD1CF510236}"/>
                </a:ext>
              </a:extLst>
            </p:cNvPr>
            <p:cNvCxnSpPr>
              <a:cxnSpLocks/>
            </p:cNvCxnSpPr>
            <p:nvPr/>
          </p:nvCxnSpPr>
          <p:spPr>
            <a:xfrm>
              <a:off x="7238699" y="1894824"/>
              <a:ext cx="0" cy="1120441"/>
            </a:xfrm>
            <a:prstGeom prst="line">
              <a:avLst/>
            </a:prstGeom>
            <a:noFill/>
            <a:ln w="6350" cap="flat" cmpd="sng" algn="ctr">
              <a:solidFill>
                <a:sysClr val="windowText" lastClr="000000"/>
              </a:solidFill>
              <a:prstDash val="solid"/>
              <a:miter lim="800000"/>
            </a:ln>
            <a:effectLst/>
          </p:spPr>
        </p:cxnSp>
        <p:cxnSp>
          <p:nvCxnSpPr>
            <p:cNvPr id="63" name="Straight Connector 62">
              <a:extLst>
                <a:ext uri="{FF2B5EF4-FFF2-40B4-BE49-F238E27FC236}">
                  <a16:creationId xmlns:a16="http://schemas.microsoft.com/office/drawing/2014/main" id="{DA7D8914-DAE0-4F9B-AA7C-70250CAD3C3D}"/>
                </a:ext>
              </a:extLst>
            </p:cNvPr>
            <p:cNvCxnSpPr>
              <a:cxnSpLocks/>
            </p:cNvCxnSpPr>
            <p:nvPr/>
          </p:nvCxnSpPr>
          <p:spPr>
            <a:xfrm>
              <a:off x="7763351" y="1885946"/>
              <a:ext cx="0" cy="1120441"/>
            </a:xfrm>
            <a:prstGeom prst="line">
              <a:avLst/>
            </a:prstGeom>
            <a:noFill/>
            <a:ln w="6350" cap="flat" cmpd="sng" algn="ctr">
              <a:solidFill>
                <a:sysClr val="windowText" lastClr="000000"/>
              </a:solidFill>
              <a:prstDash val="solid"/>
              <a:miter lim="800000"/>
            </a:ln>
            <a:effectLst/>
          </p:spPr>
        </p:cxnSp>
        <p:cxnSp>
          <p:nvCxnSpPr>
            <p:cNvPr id="64" name="Straight Connector 63">
              <a:extLst>
                <a:ext uri="{FF2B5EF4-FFF2-40B4-BE49-F238E27FC236}">
                  <a16:creationId xmlns:a16="http://schemas.microsoft.com/office/drawing/2014/main" id="{5709A988-2B04-4093-A482-49E372E05B0D}"/>
                </a:ext>
              </a:extLst>
            </p:cNvPr>
            <p:cNvCxnSpPr>
              <a:cxnSpLocks/>
              <a:stCxn id="60" idx="1"/>
              <a:endCxn id="60" idx="3"/>
            </p:cNvCxnSpPr>
            <p:nvPr/>
          </p:nvCxnSpPr>
          <p:spPr>
            <a:xfrm>
              <a:off x="6391169" y="2449679"/>
              <a:ext cx="1893745" cy="0"/>
            </a:xfrm>
            <a:prstGeom prst="line">
              <a:avLst/>
            </a:prstGeom>
            <a:noFill/>
            <a:ln w="6350" cap="flat" cmpd="sng" algn="ctr">
              <a:solidFill>
                <a:sysClr val="windowText" lastClr="000000"/>
              </a:solidFill>
              <a:prstDash val="solid"/>
              <a:miter lim="800000"/>
            </a:ln>
            <a:effectLst/>
          </p:spPr>
        </p:cxnSp>
        <p:pic>
          <p:nvPicPr>
            <p:cNvPr id="65" name="Picture 64" descr="Toy cars lined up in a row on floor">
              <a:extLst>
                <a:ext uri="{FF2B5EF4-FFF2-40B4-BE49-F238E27FC236}">
                  <a16:creationId xmlns:a16="http://schemas.microsoft.com/office/drawing/2014/main" id="{FB42C85C-4623-43FF-8C9E-675629FE374A}"/>
                </a:ext>
              </a:extLst>
            </p:cNvPr>
            <p:cNvPicPr>
              <a:picLocks noChangeAspect="1"/>
            </p:cNvPicPr>
            <p:nvPr/>
          </p:nvPicPr>
          <p:blipFill rotWithShape="1">
            <a:blip r:embed="rId4">
              <a:extLst>
                <a:ext uri="{28A0092B-C50C-407E-A947-70E740481C1C}">
                  <a14:useLocalDpi xmlns:a14="http://schemas.microsoft.com/office/drawing/2010/main" val="0"/>
                </a:ext>
              </a:extLst>
            </a:blip>
            <a:srcRect l="45135" t="54173" r="45281" b="15425"/>
            <a:stretch/>
          </p:blipFill>
          <p:spPr>
            <a:xfrm rot="5400000">
              <a:off x="7028812" y="1791245"/>
              <a:ext cx="618457" cy="1305760"/>
            </a:xfrm>
            <a:prstGeom prst="rect">
              <a:avLst/>
            </a:prstGeom>
          </p:spPr>
        </p:pic>
      </p:grpSp>
      <p:grpSp>
        <p:nvGrpSpPr>
          <p:cNvPr id="66" name="Group 65">
            <a:extLst>
              <a:ext uri="{FF2B5EF4-FFF2-40B4-BE49-F238E27FC236}">
                <a16:creationId xmlns:a16="http://schemas.microsoft.com/office/drawing/2014/main" id="{E355F5C3-4C5D-43F4-9E52-8704EA129678}"/>
              </a:ext>
            </a:extLst>
          </p:cNvPr>
          <p:cNvGrpSpPr/>
          <p:nvPr/>
        </p:nvGrpSpPr>
        <p:grpSpPr>
          <a:xfrm>
            <a:off x="7793886" y="1958198"/>
            <a:ext cx="1893745" cy="1129319"/>
            <a:chOff x="8324184" y="1877700"/>
            <a:chExt cx="1893745" cy="1129319"/>
          </a:xfrm>
        </p:grpSpPr>
        <p:sp>
          <p:nvSpPr>
            <p:cNvPr id="67" name="Rectangle 66">
              <a:extLst>
                <a:ext uri="{FF2B5EF4-FFF2-40B4-BE49-F238E27FC236}">
                  <a16:creationId xmlns:a16="http://schemas.microsoft.com/office/drawing/2014/main" id="{14F6F5D2-663F-40BB-B530-6591325E0438}"/>
                </a:ext>
              </a:extLst>
            </p:cNvPr>
            <p:cNvSpPr/>
            <p:nvPr/>
          </p:nvSpPr>
          <p:spPr>
            <a:xfrm>
              <a:off x="8324184" y="1886578"/>
              <a:ext cx="1893745" cy="110970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D0B5B5D6-569C-4FD9-8656-B0374CC25F4F}"/>
                </a:ext>
              </a:extLst>
            </p:cNvPr>
            <p:cNvCxnSpPr>
              <a:cxnSpLocks/>
            </p:cNvCxnSpPr>
            <p:nvPr/>
          </p:nvCxnSpPr>
          <p:spPr>
            <a:xfrm>
              <a:off x="8682832" y="1886578"/>
              <a:ext cx="0" cy="1109709"/>
            </a:xfrm>
            <a:prstGeom prst="line">
              <a:avLst/>
            </a:prstGeom>
            <a:noFill/>
            <a:ln w="6350" cap="flat" cmpd="sng" algn="ctr">
              <a:solidFill>
                <a:sysClr val="windowText" lastClr="000000"/>
              </a:solidFill>
              <a:prstDash val="solid"/>
              <a:miter lim="800000"/>
            </a:ln>
            <a:effectLst/>
          </p:spPr>
        </p:cxnSp>
        <p:cxnSp>
          <p:nvCxnSpPr>
            <p:cNvPr id="69" name="Straight Connector 68">
              <a:extLst>
                <a:ext uri="{FF2B5EF4-FFF2-40B4-BE49-F238E27FC236}">
                  <a16:creationId xmlns:a16="http://schemas.microsoft.com/office/drawing/2014/main" id="{3D64636C-B5D4-4DD9-8B76-1E0505E2C1A8}"/>
                </a:ext>
              </a:extLst>
            </p:cNvPr>
            <p:cNvCxnSpPr>
              <a:cxnSpLocks/>
            </p:cNvCxnSpPr>
            <p:nvPr/>
          </p:nvCxnSpPr>
          <p:spPr>
            <a:xfrm>
              <a:off x="9171714" y="1886578"/>
              <a:ext cx="0" cy="1120441"/>
            </a:xfrm>
            <a:prstGeom prst="line">
              <a:avLst/>
            </a:prstGeom>
            <a:noFill/>
            <a:ln w="6350" cap="flat" cmpd="sng" algn="ctr">
              <a:solidFill>
                <a:sysClr val="windowText" lastClr="000000"/>
              </a:solidFill>
              <a:prstDash val="solid"/>
              <a:miter lim="800000"/>
            </a:ln>
            <a:effectLst/>
          </p:spPr>
        </p:cxnSp>
        <p:cxnSp>
          <p:nvCxnSpPr>
            <p:cNvPr id="70" name="Straight Connector 69">
              <a:extLst>
                <a:ext uri="{FF2B5EF4-FFF2-40B4-BE49-F238E27FC236}">
                  <a16:creationId xmlns:a16="http://schemas.microsoft.com/office/drawing/2014/main" id="{5C7AE9FB-8234-4CFE-BB63-A3C6CADC9DC0}"/>
                </a:ext>
              </a:extLst>
            </p:cNvPr>
            <p:cNvCxnSpPr>
              <a:cxnSpLocks/>
            </p:cNvCxnSpPr>
            <p:nvPr/>
          </p:nvCxnSpPr>
          <p:spPr>
            <a:xfrm>
              <a:off x="9696366" y="1877700"/>
              <a:ext cx="0" cy="1120441"/>
            </a:xfrm>
            <a:prstGeom prst="line">
              <a:avLst/>
            </a:prstGeom>
            <a:noFill/>
            <a:ln w="6350" cap="flat" cmpd="sng" algn="ctr">
              <a:solidFill>
                <a:sysClr val="windowText" lastClr="000000"/>
              </a:solidFill>
              <a:prstDash val="solid"/>
              <a:miter lim="800000"/>
            </a:ln>
            <a:effectLst/>
          </p:spPr>
        </p:cxnSp>
        <p:cxnSp>
          <p:nvCxnSpPr>
            <p:cNvPr id="71" name="Straight Connector 70">
              <a:extLst>
                <a:ext uri="{FF2B5EF4-FFF2-40B4-BE49-F238E27FC236}">
                  <a16:creationId xmlns:a16="http://schemas.microsoft.com/office/drawing/2014/main" id="{DA0019EB-4943-4AA0-A90F-0ED1C8A34212}"/>
                </a:ext>
              </a:extLst>
            </p:cNvPr>
            <p:cNvCxnSpPr>
              <a:cxnSpLocks/>
              <a:stCxn id="67" idx="1"/>
              <a:endCxn id="67" idx="3"/>
            </p:cNvCxnSpPr>
            <p:nvPr/>
          </p:nvCxnSpPr>
          <p:spPr>
            <a:xfrm>
              <a:off x="8324184" y="2441433"/>
              <a:ext cx="1893745" cy="0"/>
            </a:xfrm>
            <a:prstGeom prst="line">
              <a:avLst/>
            </a:prstGeom>
            <a:noFill/>
            <a:ln w="6350" cap="flat" cmpd="sng" algn="ctr">
              <a:solidFill>
                <a:sysClr val="windowText" lastClr="000000"/>
              </a:solidFill>
              <a:prstDash val="solid"/>
              <a:miter lim="800000"/>
            </a:ln>
            <a:effectLst/>
          </p:spPr>
        </p:cxnSp>
        <p:pic>
          <p:nvPicPr>
            <p:cNvPr id="72" name="Picture 71" descr="Toy cars lined up in a row on floor">
              <a:extLst>
                <a:ext uri="{FF2B5EF4-FFF2-40B4-BE49-F238E27FC236}">
                  <a16:creationId xmlns:a16="http://schemas.microsoft.com/office/drawing/2014/main" id="{9D0A5FF4-DC72-465C-B8C0-2FAF68010B48}"/>
                </a:ext>
              </a:extLst>
            </p:cNvPr>
            <p:cNvPicPr>
              <a:picLocks noChangeAspect="1"/>
            </p:cNvPicPr>
            <p:nvPr/>
          </p:nvPicPr>
          <p:blipFill rotWithShape="1">
            <a:blip r:embed="rId4">
              <a:extLst>
                <a:ext uri="{28A0092B-C50C-407E-A947-70E740481C1C}">
                  <a14:useLocalDpi xmlns:a14="http://schemas.microsoft.com/office/drawing/2010/main" val="0"/>
                </a:ext>
              </a:extLst>
            </a:blip>
            <a:srcRect l="45135" t="54173" r="45281" b="15425"/>
            <a:stretch/>
          </p:blipFill>
          <p:spPr>
            <a:xfrm rot="5400000">
              <a:off x="8961827" y="1782999"/>
              <a:ext cx="618457" cy="1305760"/>
            </a:xfrm>
            <a:prstGeom prst="rect">
              <a:avLst/>
            </a:prstGeom>
          </p:spPr>
        </p:pic>
      </p:grpSp>
      <p:grpSp>
        <p:nvGrpSpPr>
          <p:cNvPr id="73" name="Group 72">
            <a:extLst>
              <a:ext uri="{FF2B5EF4-FFF2-40B4-BE49-F238E27FC236}">
                <a16:creationId xmlns:a16="http://schemas.microsoft.com/office/drawing/2014/main" id="{524F6DF5-FFBF-4A67-91A2-63C1606D2413}"/>
              </a:ext>
            </a:extLst>
          </p:cNvPr>
          <p:cNvGrpSpPr/>
          <p:nvPr/>
        </p:nvGrpSpPr>
        <p:grpSpPr>
          <a:xfrm>
            <a:off x="9752286" y="1958116"/>
            <a:ext cx="1893745" cy="1129319"/>
            <a:chOff x="10282584" y="1877618"/>
            <a:chExt cx="1893745" cy="1129319"/>
          </a:xfrm>
        </p:grpSpPr>
        <p:sp>
          <p:nvSpPr>
            <p:cNvPr id="74" name="Rectangle 73">
              <a:extLst>
                <a:ext uri="{FF2B5EF4-FFF2-40B4-BE49-F238E27FC236}">
                  <a16:creationId xmlns:a16="http://schemas.microsoft.com/office/drawing/2014/main" id="{C3E68432-7EDA-4211-97B3-3026691B2554}"/>
                </a:ext>
              </a:extLst>
            </p:cNvPr>
            <p:cNvSpPr/>
            <p:nvPr/>
          </p:nvSpPr>
          <p:spPr>
            <a:xfrm>
              <a:off x="10282584" y="1886496"/>
              <a:ext cx="1893745" cy="110970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F81DAE19-950A-4DC7-84A0-2EC86323D03C}"/>
                </a:ext>
              </a:extLst>
            </p:cNvPr>
            <p:cNvCxnSpPr>
              <a:cxnSpLocks/>
            </p:cNvCxnSpPr>
            <p:nvPr/>
          </p:nvCxnSpPr>
          <p:spPr>
            <a:xfrm>
              <a:off x="10641232" y="1886496"/>
              <a:ext cx="0" cy="1109709"/>
            </a:xfrm>
            <a:prstGeom prst="line">
              <a:avLst/>
            </a:prstGeom>
            <a:noFill/>
            <a:ln w="6350" cap="flat" cmpd="sng" algn="ctr">
              <a:solidFill>
                <a:sysClr val="windowText" lastClr="000000"/>
              </a:solidFill>
              <a:prstDash val="solid"/>
              <a:miter lim="800000"/>
            </a:ln>
            <a:effectLst/>
          </p:spPr>
        </p:cxnSp>
        <p:cxnSp>
          <p:nvCxnSpPr>
            <p:cNvPr id="76" name="Straight Connector 75">
              <a:extLst>
                <a:ext uri="{FF2B5EF4-FFF2-40B4-BE49-F238E27FC236}">
                  <a16:creationId xmlns:a16="http://schemas.microsoft.com/office/drawing/2014/main" id="{A081443E-918C-43A6-90B3-A14602B1975D}"/>
                </a:ext>
              </a:extLst>
            </p:cNvPr>
            <p:cNvCxnSpPr>
              <a:cxnSpLocks/>
            </p:cNvCxnSpPr>
            <p:nvPr/>
          </p:nvCxnSpPr>
          <p:spPr>
            <a:xfrm>
              <a:off x="11130114" y="1886496"/>
              <a:ext cx="0" cy="1120441"/>
            </a:xfrm>
            <a:prstGeom prst="line">
              <a:avLst/>
            </a:prstGeom>
            <a:noFill/>
            <a:ln w="6350" cap="flat" cmpd="sng" algn="ctr">
              <a:solidFill>
                <a:sysClr val="windowText" lastClr="000000"/>
              </a:solidFill>
              <a:prstDash val="solid"/>
              <a:miter lim="800000"/>
            </a:ln>
            <a:effectLst/>
          </p:spPr>
        </p:cxnSp>
        <p:cxnSp>
          <p:nvCxnSpPr>
            <p:cNvPr id="77" name="Straight Connector 76">
              <a:extLst>
                <a:ext uri="{FF2B5EF4-FFF2-40B4-BE49-F238E27FC236}">
                  <a16:creationId xmlns:a16="http://schemas.microsoft.com/office/drawing/2014/main" id="{A0A7CE54-F722-41FE-B966-4A70618F788A}"/>
                </a:ext>
              </a:extLst>
            </p:cNvPr>
            <p:cNvCxnSpPr>
              <a:cxnSpLocks/>
            </p:cNvCxnSpPr>
            <p:nvPr/>
          </p:nvCxnSpPr>
          <p:spPr>
            <a:xfrm>
              <a:off x="11654766" y="1877618"/>
              <a:ext cx="0" cy="1120441"/>
            </a:xfrm>
            <a:prstGeom prst="line">
              <a:avLst/>
            </a:prstGeom>
            <a:noFill/>
            <a:ln w="63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1B8C0C99-1150-4085-93D2-636F08BC66E4}"/>
                </a:ext>
              </a:extLst>
            </p:cNvPr>
            <p:cNvCxnSpPr>
              <a:cxnSpLocks/>
              <a:stCxn id="74" idx="1"/>
              <a:endCxn id="74" idx="3"/>
            </p:cNvCxnSpPr>
            <p:nvPr/>
          </p:nvCxnSpPr>
          <p:spPr>
            <a:xfrm>
              <a:off x="10282584" y="2441351"/>
              <a:ext cx="1893745" cy="0"/>
            </a:xfrm>
            <a:prstGeom prst="line">
              <a:avLst/>
            </a:prstGeom>
            <a:noFill/>
            <a:ln w="6350" cap="flat" cmpd="sng" algn="ctr">
              <a:solidFill>
                <a:sysClr val="windowText" lastClr="000000"/>
              </a:solidFill>
              <a:prstDash val="solid"/>
              <a:miter lim="800000"/>
            </a:ln>
            <a:effectLst/>
          </p:spPr>
        </p:cxnSp>
        <p:pic>
          <p:nvPicPr>
            <p:cNvPr id="79" name="Picture 78" descr="Toy cars lined up in a row on floor">
              <a:extLst>
                <a:ext uri="{FF2B5EF4-FFF2-40B4-BE49-F238E27FC236}">
                  <a16:creationId xmlns:a16="http://schemas.microsoft.com/office/drawing/2014/main" id="{2779B717-0EB2-4290-BE7F-C31B9DBB83E4}"/>
                </a:ext>
              </a:extLst>
            </p:cNvPr>
            <p:cNvPicPr>
              <a:picLocks noChangeAspect="1"/>
            </p:cNvPicPr>
            <p:nvPr/>
          </p:nvPicPr>
          <p:blipFill rotWithShape="1">
            <a:blip r:embed="rId4">
              <a:extLst>
                <a:ext uri="{28A0092B-C50C-407E-A947-70E740481C1C}">
                  <a14:useLocalDpi xmlns:a14="http://schemas.microsoft.com/office/drawing/2010/main" val="0"/>
                </a:ext>
              </a:extLst>
            </a:blip>
            <a:srcRect l="45135" t="54173" r="45281" b="15425"/>
            <a:stretch/>
          </p:blipFill>
          <p:spPr>
            <a:xfrm rot="5400000">
              <a:off x="10920227" y="1782917"/>
              <a:ext cx="618457" cy="1305760"/>
            </a:xfrm>
            <a:prstGeom prst="rect">
              <a:avLst/>
            </a:prstGeom>
          </p:spPr>
        </p:pic>
      </p:grpSp>
      <p:sp>
        <p:nvSpPr>
          <p:cNvPr id="80" name="Arrow: Bent-Up 79">
            <a:extLst>
              <a:ext uri="{FF2B5EF4-FFF2-40B4-BE49-F238E27FC236}">
                <a16:creationId xmlns:a16="http://schemas.microsoft.com/office/drawing/2014/main" id="{E4BCB9A2-6DFE-469B-B2AF-292091259814}"/>
              </a:ext>
            </a:extLst>
          </p:cNvPr>
          <p:cNvSpPr/>
          <p:nvPr/>
        </p:nvSpPr>
        <p:spPr>
          <a:xfrm>
            <a:off x="7070495" y="2172471"/>
            <a:ext cx="277047" cy="1394390"/>
          </a:xfrm>
          <a:prstGeom prst="bentUpArrow">
            <a:avLst>
              <a:gd name="adj1" fmla="val 50000"/>
              <a:gd name="adj2" fmla="val 50000"/>
              <a:gd name="adj3" fmla="val 50000"/>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1" name="Picture 80" descr="Cute yellow robot">
            <a:extLst>
              <a:ext uri="{FF2B5EF4-FFF2-40B4-BE49-F238E27FC236}">
                <a16:creationId xmlns:a16="http://schemas.microsoft.com/office/drawing/2014/main" id="{E14294AC-497A-4D5A-897E-62A87DCF82B0}"/>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819529" y="2857656"/>
            <a:ext cx="320891" cy="533912"/>
          </a:xfrm>
          <a:prstGeom prst="rect">
            <a:avLst/>
          </a:prstGeom>
        </p:spPr>
      </p:pic>
      <p:pic>
        <p:nvPicPr>
          <p:cNvPr id="82" name="Picture 81" descr="Cute yellow robot">
            <a:extLst>
              <a:ext uri="{FF2B5EF4-FFF2-40B4-BE49-F238E27FC236}">
                <a16:creationId xmlns:a16="http://schemas.microsoft.com/office/drawing/2014/main" id="{3F77B735-D6E1-442E-A824-726E7C54A823}"/>
              </a:ext>
            </a:extLst>
          </p:cNvPr>
          <p:cNvPicPr>
            <a:picLocks noChangeAspect="1"/>
          </p:cNvPicPr>
          <p:nvPr/>
        </p:nvPicPr>
        <p:blipFill rotWithShape="1">
          <a:blip r:embed="rId7">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10246597" y="1606298"/>
            <a:ext cx="320891" cy="533912"/>
          </a:xfrm>
          <a:prstGeom prst="rect">
            <a:avLst/>
          </a:prstGeom>
        </p:spPr>
      </p:pic>
      <p:pic>
        <p:nvPicPr>
          <p:cNvPr id="83" name="Picture 82" descr="Cute yellow robot">
            <a:extLst>
              <a:ext uri="{FF2B5EF4-FFF2-40B4-BE49-F238E27FC236}">
                <a16:creationId xmlns:a16="http://schemas.microsoft.com/office/drawing/2014/main" id="{9FEABED9-66D8-42C7-9433-BE47C3DE181D}"/>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8225169" y="1459455"/>
            <a:ext cx="446709" cy="743254"/>
          </a:xfrm>
          <a:prstGeom prst="rect">
            <a:avLst/>
          </a:prstGeom>
        </p:spPr>
      </p:pic>
      <p:pic>
        <p:nvPicPr>
          <p:cNvPr id="84" name="Picture 83" descr="Cute yellow robot">
            <a:extLst>
              <a:ext uri="{FF2B5EF4-FFF2-40B4-BE49-F238E27FC236}">
                <a16:creationId xmlns:a16="http://schemas.microsoft.com/office/drawing/2014/main" id="{79867F48-6CF6-416C-B48E-BBF85E3996DE}"/>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715771" y="1484228"/>
            <a:ext cx="446709" cy="743254"/>
          </a:xfrm>
          <a:prstGeom prst="rect">
            <a:avLst/>
          </a:prstGeom>
        </p:spPr>
      </p:pic>
      <p:pic>
        <p:nvPicPr>
          <p:cNvPr id="85" name="Picture 84" descr="Cute yellow robot">
            <a:extLst>
              <a:ext uri="{FF2B5EF4-FFF2-40B4-BE49-F238E27FC236}">
                <a16:creationId xmlns:a16="http://schemas.microsoft.com/office/drawing/2014/main" id="{FAE53FE6-B689-4DB6-8C4E-6D466ACC1E45}"/>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801690" y="1514040"/>
            <a:ext cx="446709" cy="743254"/>
          </a:xfrm>
          <a:prstGeom prst="rect">
            <a:avLst/>
          </a:prstGeom>
        </p:spPr>
      </p:pic>
      <p:pic>
        <p:nvPicPr>
          <p:cNvPr id="86" name="Picture 85" descr="Cute yellow robot">
            <a:extLst>
              <a:ext uri="{FF2B5EF4-FFF2-40B4-BE49-F238E27FC236}">
                <a16:creationId xmlns:a16="http://schemas.microsoft.com/office/drawing/2014/main" id="{C76E9B30-5C2B-4586-8263-04C5AA5C2A0D}"/>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808337" y="2588072"/>
            <a:ext cx="446709" cy="743254"/>
          </a:xfrm>
          <a:prstGeom prst="rect">
            <a:avLst/>
          </a:prstGeom>
        </p:spPr>
      </p:pic>
    </p:spTree>
    <p:custDataLst>
      <p:tags r:id="rId1"/>
    </p:custDataLst>
    <p:extLst>
      <p:ext uri="{BB962C8B-B14F-4D97-AF65-F5344CB8AC3E}">
        <p14:creationId xmlns:p14="http://schemas.microsoft.com/office/powerpoint/2010/main" val="5492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Picture 2">
            <a:extLst>
              <a:ext uri="{FF2B5EF4-FFF2-40B4-BE49-F238E27FC236}">
                <a16:creationId xmlns:a16="http://schemas.microsoft.com/office/drawing/2014/main" id="{37027028-3C45-49C4-A1CF-C29786E47255}"/>
              </a:ext>
            </a:extLst>
          </p:cNvPr>
          <p:cNvPicPr>
            <a:picLocks noChangeAspect="1"/>
          </p:cNvPicPr>
          <p:nvPr/>
        </p:nvPicPr>
        <p:blipFill>
          <a:blip r:embed="rId2"/>
          <a:stretch>
            <a:fillRect/>
          </a:stretch>
        </p:blipFill>
        <p:spPr>
          <a:xfrm>
            <a:off x="8448575" y="2287224"/>
            <a:ext cx="813444" cy="491797"/>
          </a:xfrm>
          <a:prstGeom prst="rect">
            <a:avLst/>
          </a:prstGeom>
          <a:ln w="12700">
            <a:miter lim="400000"/>
          </a:ln>
        </p:spPr>
      </p:pic>
      <p:sp>
        <p:nvSpPr>
          <p:cNvPr id="6" name="TextBox 5">
            <a:extLst>
              <a:ext uri="{FF2B5EF4-FFF2-40B4-BE49-F238E27FC236}">
                <a16:creationId xmlns:a16="http://schemas.microsoft.com/office/drawing/2014/main" id="{FDA42529-EED2-46E7-98F3-368E7DAAFD9A}"/>
              </a:ext>
            </a:extLst>
          </p:cNvPr>
          <p:cNvSpPr txBox="1"/>
          <p:nvPr/>
        </p:nvSpPr>
        <p:spPr>
          <a:xfrm>
            <a:off x="3031434" y="2240736"/>
            <a:ext cx="5823863" cy="584775"/>
          </a:xfrm>
          <a:prstGeom prst="rect">
            <a:avLst/>
          </a:prstGeom>
          <a:noFill/>
        </p:spPr>
        <p:txBody>
          <a:bodyPr wrap="square">
            <a:spAutoFit/>
          </a:bodyPr>
          <a:lstStyle/>
          <a:p>
            <a:r>
              <a:rPr lang="en-US" sz="3200">
                <a:latin typeface="Segoe UI" panose="020B0502040204020203" pitchFamily="34" charset="0"/>
                <a:cs typeface="Segoe UI" panose="020B0502040204020203" pitchFamily="34" charset="0"/>
              </a:rPr>
              <a:t>Introduction and overview of </a:t>
            </a:r>
            <a:endParaRPr lang="en-US" sz="3200"/>
          </a:p>
        </p:txBody>
      </p:sp>
      <p:sp>
        <p:nvSpPr>
          <p:cNvPr id="3" name="TextBox 2">
            <a:extLst>
              <a:ext uri="{FF2B5EF4-FFF2-40B4-BE49-F238E27FC236}">
                <a16:creationId xmlns:a16="http://schemas.microsoft.com/office/drawing/2014/main" id="{4DC15A96-882A-461B-9E39-3A7849B7830C}"/>
              </a:ext>
            </a:extLst>
          </p:cNvPr>
          <p:cNvSpPr txBox="1"/>
          <p:nvPr/>
        </p:nvSpPr>
        <p:spPr>
          <a:xfrm>
            <a:off x="2407866" y="2240737"/>
            <a:ext cx="349776" cy="584775"/>
          </a:xfrm>
          <a:prstGeom prst="rect">
            <a:avLst/>
          </a:prstGeom>
          <a:noFill/>
        </p:spPr>
        <p:txBody>
          <a:bodyPr wrap="none" rtlCol="0">
            <a:spAutoFit/>
          </a:bodyPr>
          <a:lstStyle/>
          <a:p>
            <a:r>
              <a:rPr lang="en-US" sz="3200">
                <a:latin typeface="Segoe UI Semibold" panose="020B0702040204020203" pitchFamily="34" charset="0"/>
                <a:cs typeface="Segoe UI Semibold" panose="020B0702040204020203" pitchFamily="34" charset="0"/>
              </a:rPr>
              <a:t>1</a:t>
            </a:r>
          </a:p>
        </p:txBody>
      </p:sp>
      <p:cxnSp>
        <p:nvCxnSpPr>
          <p:cNvPr id="5" name="Straight Connector 4">
            <a:extLst>
              <a:ext uri="{FF2B5EF4-FFF2-40B4-BE49-F238E27FC236}">
                <a16:creationId xmlns:a16="http://schemas.microsoft.com/office/drawing/2014/main" id="{44837D2D-109F-4D9C-B837-E3E6CB76563C}"/>
              </a:ext>
            </a:extLst>
          </p:cNvPr>
          <p:cNvCxnSpPr/>
          <p:nvPr/>
        </p:nvCxnSpPr>
        <p:spPr>
          <a:xfrm>
            <a:off x="2872409" y="2254265"/>
            <a:ext cx="0" cy="51683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CABFC9-3903-40CC-8FE5-2847035E5375}"/>
              </a:ext>
            </a:extLst>
          </p:cNvPr>
          <p:cNvSpPr txBox="1"/>
          <p:nvPr/>
        </p:nvSpPr>
        <p:spPr>
          <a:xfrm>
            <a:off x="3993046" y="3581480"/>
            <a:ext cx="6502675" cy="584775"/>
          </a:xfrm>
          <a:prstGeom prst="rect">
            <a:avLst/>
          </a:prstGeom>
          <a:noFill/>
        </p:spPr>
        <p:txBody>
          <a:bodyPr wrap="square">
            <a:spAutoFit/>
          </a:bodyPr>
          <a:lstStyle/>
          <a:p>
            <a:r>
              <a:rPr lang="en-US" sz="3200">
                <a:latin typeface="Segoe UI" panose="020B0502040204020203" pitchFamily="34" charset="0"/>
                <a:cs typeface="Segoe UI" panose="020B0502040204020203" pitchFamily="34" charset="0"/>
              </a:rPr>
              <a:t>for virtual plant design automation</a:t>
            </a:r>
          </a:p>
        </p:txBody>
      </p:sp>
      <p:pic>
        <p:nvPicPr>
          <p:cNvPr id="8" name="Picture 2" descr="Picture 2">
            <a:extLst>
              <a:ext uri="{FF2B5EF4-FFF2-40B4-BE49-F238E27FC236}">
                <a16:creationId xmlns:a16="http://schemas.microsoft.com/office/drawing/2014/main" id="{578AC4D9-FF9E-4E36-A1CD-38B72CA4A70A}"/>
              </a:ext>
            </a:extLst>
          </p:cNvPr>
          <p:cNvPicPr>
            <a:picLocks noChangeAspect="1"/>
          </p:cNvPicPr>
          <p:nvPr/>
        </p:nvPicPr>
        <p:blipFill>
          <a:blip r:embed="rId2"/>
          <a:stretch>
            <a:fillRect/>
          </a:stretch>
        </p:blipFill>
        <p:spPr>
          <a:xfrm>
            <a:off x="3127810" y="3656089"/>
            <a:ext cx="813444" cy="491797"/>
          </a:xfrm>
          <a:prstGeom prst="rect">
            <a:avLst/>
          </a:prstGeom>
          <a:ln w="12700">
            <a:miter lim="400000"/>
          </a:ln>
        </p:spPr>
      </p:pic>
      <p:sp>
        <p:nvSpPr>
          <p:cNvPr id="10" name="TextBox 9">
            <a:extLst>
              <a:ext uri="{FF2B5EF4-FFF2-40B4-BE49-F238E27FC236}">
                <a16:creationId xmlns:a16="http://schemas.microsoft.com/office/drawing/2014/main" id="{D9979244-504D-414C-B25A-0BE45E03727C}"/>
              </a:ext>
            </a:extLst>
          </p:cNvPr>
          <p:cNvSpPr txBox="1"/>
          <p:nvPr/>
        </p:nvSpPr>
        <p:spPr>
          <a:xfrm>
            <a:off x="2407866" y="3630043"/>
            <a:ext cx="412292" cy="584775"/>
          </a:xfrm>
          <a:prstGeom prst="rect">
            <a:avLst/>
          </a:prstGeom>
          <a:noFill/>
        </p:spPr>
        <p:txBody>
          <a:bodyPr wrap="none" rtlCol="0">
            <a:spAutoFit/>
          </a:bodyPr>
          <a:lstStyle/>
          <a:p>
            <a:r>
              <a:rPr lang="en-US" sz="3200">
                <a:latin typeface="Segoe UI Semibold" panose="020B0702040204020203" pitchFamily="34" charset="0"/>
                <a:cs typeface="Segoe UI Semibold" panose="020B0702040204020203" pitchFamily="34" charset="0"/>
              </a:rPr>
              <a:t>2</a:t>
            </a:r>
          </a:p>
        </p:txBody>
      </p:sp>
      <p:cxnSp>
        <p:nvCxnSpPr>
          <p:cNvPr id="17" name="Straight Connector 16">
            <a:extLst>
              <a:ext uri="{FF2B5EF4-FFF2-40B4-BE49-F238E27FC236}">
                <a16:creationId xmlns:a16="http://schemas.microsoft.com/office/drawing/2014/main" id="{395BAC43-AC64-42E1-B0BD-8E5A2531E6F2}"/>
              </a:ext>
            </a:extLst>
          </p:cNvPr>
          <p:cNvCxnSpPr>
            <a:cxnSpLocks/>
          </p:cNvCxnSpPr>
          <p:nvPr/>
        </p:nvCxnSpPr>
        <p:spPr>
          <a:xfrm>
            <a:off x="2872409" y="3643571"/>
            <a:ext cx="0" cy="51683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904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62EA099-9555-4073-8C9C-C539BC49B2DF}"/>
              </a:ext>
            </a:extLst>
          </p:cNvPr>
          <p:cNvSpPr/>
          <p:nvPr/>
        </p:nvSpPr>
        <p:spPr bwMode="auto">
          <a:xfrm>
            <a:off x="597791" y="2341365"/>
            <a:ext cx="2446359" cy="5847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Model Formalization</a:t>
            </a:r>
          </a:p>
        </p:txBody>
      </p:sp>
      <p:sp>
        <p:nvSpPr>
          <p:cNvPr id="21" name="Title 1">
            <a:extLst>
              <a:ext uri="{FF2B5EF4-FFF2-40B4-BE49-F238E27FC236}">
                <a16:creationId xmlns:a16="http://schemas.microsoft.com/office/drawing/2014/main" id="{BF951464-0966-45AC-91F8-A793502E896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Experiences Summary</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AC8F7303-782E-4D74-95CB-9EB1865EF604}"/>
              </a:ext>
            </a:extLst>
          </p:cNvPr>
          <p:cNvSpPr txBox="1"/>
          <p:nvPr/>
        </p:nvSpPr>
        <p:spPr>
          <a:xfrm>
            <a:off x="1172709" y="1694015"/>
            <a:ext cx="3543611" cy="46166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2400" kern="0">
                <a:solidFill>
                  <a:srgbClr val="0078D4"/>
                </a:solidFill>
                <a:latin typeface="Segoe UI Semibold" panose="020B0702040204020203" pitchFamily="34" charset="0"/>
                <a:cs typeface="Segoe UI Semibold" panose="020B0702040204020203" pitchFamily="34" charset="0"/>
              </a:rPr>
              <a:t>Domain Engineering</a:t>
            </a:r>
            <a:endParaRPr kumimoji="0" lang="en-US" sz="240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cxnSp>
        <p:nvCxnSpPr>
          <p:cNvPr id="4" name="Straight Connector 3">
            <a:extLst>
              <a:ext uri="{FF2B5EF4-FFF2-40B4-BE49-F238E27FC236}">
                <a16:creationId xmlns:a16="http://schemas.microsoft.com/office/drawing/2014/main" id="{936DF4FD-E18B-4350-AAF4-74A0DED8BABE}"/>
              </a:ext>
            </a:extLst>
          </p:cNvPr>
          <p:cNvCxnSpPr>
            <a:cxnSpLocks/>
          </p:cNvCxnSpPr>
          <p:nvPr/>
        </p:nvCxnSpPr>
        <p:spPr>
          <a:xfrm>
            <a:off x="597791" y="3933776"/>
            <a:ext cx="4993164" cy="0"/>
          </a:xfrm>
          <a:prstGeom prst="line">
            <a:avLst/>
          </a:prstGeom>
          <a:noFill/>
          <a:ln w="9525" cap="flat" cmpd="sng" algn="ctr">
            <a:solidFill>
              <a:srgbClr val="FFFFFF">
                <a:lumMod val="7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61AE9E3F-DFA5-4BD1-A396-264419F8D826}"/>
              </a:ext>
            </a:extLst>
          </p:cNvPr>
          <p:cNvSpPr txBox="1"/>
          <p:nvPr/>
        </p:nvSpPr>
        <p:spPr>
          <a:xfrm>
            <a:off x="508750" y="3147002"/>
            <a:ext cx="2446359" cy="58477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Develop mathematically precise model</a:t>
            </a:r>
          </a:p>
        </p:txBody>
      </p:sp>
      <p:cxnSp>
        <p:nvCxnSpPr>
          <p:cNvPr id="13" name="Straight Connector 12">
            <a:extLst>
              <a:ext uri="{FF2B5EF4-FFF2-40B4-BE49-F238E27FC236}">
                <a16:creationId xmlns:a16="http://schemas.microsoft.com/office/drawing/2014/main" id="{57B4FA4B-E5BE-4472-93B9-A9943FF1E570}"/>
              </a:ext>
            </a:extLst>
          </p:cNvPr>
          <p:cNvCxnSpPr>
            <a:cxnSpLocks/>
          </p:cNvCxnSpPr>
          <p:nvPr/>
        </p:nvCxnSpPr>
        <p:spPr>
          <a:xfrm>
            <a:off x="3080288" y="3239227"/>
            <a:ext cx="0" cy="434760"/>
          </a:xfrm>
          <a:prstGeom prst="line">
            <a:avLst/>
          </a:prstGeom>
          <a:noFill/>
          <a:ln w="9525" cap="flat" cmpd="sng" algn="ctr">
            <a:solidFill>
              <a:srgbClr val="FFFFFF">
                <a:lumMod val="75000"/>
              </a:srgbClr>
            </a:solidFill>
            <a:prstDash val="solid"/>
            <a:headEnd type="none" w="lg" len="med"/>
            <a:tailEnd type="none" w="lg" len="med"/>
          </a:ln>
          <a:effectLst/>
        </p:spPr>
      </p:cxnSp>
      <p:sp>
        <p:nvSpPr>
          <p:cNvPr id="15" name="Rectangle 14">
            <a:extLst>
              <a:ext uri="{FF2B5EF4-FFF2-40B4-BE49-F238E27FC236}">
                <a16:creationId xmlns:a16="http://schemas.microsoft.com/office/drawing/2014/main" id="{C2C0842C-19E4-483E-8740-CADC8163B206}"/>
              </a:ext>
            </a:extLst>
          </p:cNvPr>
          <p:cNvSpPr/>
          <p:nvPr/>
        </p:nvSpPr>
        <p:spPr bwMode="auto">
          <a:xfrm>
            <a:off x="3133601" y="2341365"/>
            <a:ext cx="2446359" cy="5847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Data Validation</a:t>
            </a:r>
          </a:p>
        </p:txBody>
      </p:sp>
      <p:cxnSp>
        <p:nvCxnSpPr>
          <p:cNvPr id="20" name="Straight Connector 19">
            <a:extLst>
              <a:ext uri="{FF2B5EF4-FFF2-40B4-BE49-F238E27FC236}">
                <a16:creationId xmlns:a16="http://schemas.microsoft.com/office/drawing/2014/main" id="{25284FE5-ABA7-47FF-BB7A-49AAEACCBB39}"/>
              </a:ext>
            </a:extLst>
          </p:cNvPr>
          <p:cNvCxnSpPr>
            <a:cxnSpLocks/>
          </p:cNvCxnSpPr>
          <p:nvPr/>
        </p:nvCxnSpPr>
        <p:spPr>
          <a:xfrm>
            <a:off x="3072337" y="4143733"/>
            <a:ext cx="0" cy="434760"/>
          </a:xfrm>
          <a:prstGeom prst="line">
            <a:avLst/>
          </a:prstGeom>
          <a:noFill/>
          <a:ln w="9525" cap="flat" cmpd="sng" algn="ctr">
            <a:solidFill>
              <a:srgbClr val="FFFFFF">
                <a:lumMod val="75000"/>
              </a:srgbClr>
            </a:solidFill>
            <a:prstDash val="solid"/>
            <a:headEnd type="none" w="lg" len="med"/>
            <a:tailEnd type="none" w="lg" len="med"/>
          </a:ln>
          <a:effectLst/>
        </p:spPr>
      </p:cxnSp>
      <p:sp>
        <p:nvSpPr>
          <p:cNvPr id="22" name="TextBox 21">
            <a:extLst>
              <a:ext uri="{FF2B5EF4-FFF2-40B4-BE49-F238E27FC236}">
                <a16:creationId xmlns:a16="http://schemas.microsoft.com/office/drawing/2014/main" id="{F1ED0C40-27E9-484D-8BD8-45CFBB49E046}"/>
              </a:ext>
            </a:extLst>
          </p:cNvPr>
          <p:cNvSpPr txBox="1"/>
          <p:nvPr/>
        </p:nvSpPr>
        <p:spPr>
          <a:xfrm>
            <a:off x="519346" y="4101341"/>
            <a:ext cx="2446359" cy="58477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Relational Object Model of SQL data</a:t>
            </a:r>
          </a:p>
        </p:txBody>
      </p:sp>
      <p:sp>
        <p:nvSpPr>
          <p:cNvPr id="23" name="TextBox 22">
            <a:extLst>
              <a:ext uri="{FF2B5EF4-FFF2-40B4-BE49-F238E27FC236}">
                <a16:creationId xmlns:a16="http://schemas.microsoft.com/office/drawing/2014/main" id="{156AAECD-88DA-4D01-B1DC-D22206A904D6}"/>
              </a:ext>
            </a:extLst>
          </p:cNvPr>
          <p:cNvSpPr txBox="1"/>
          <p:nvPr/>
        </p:nvSpPr>
        <p:spPr>
          <a:xfrm>
            <a:off x="3133599" y="4101341"/>
            <a:ext cx="2446359" cy="58477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panose="020B0502040204020203" pitchFamily="34" charset="0"/>
                <a:cs typeface="Segoe UI" panose="020B0502040204020203" pitchFamily="34" charset="0"/>
              </a:rPr>
              <a:t>Semantic validation </a:t>
            </a:r>
          </a:p>
          <a:p>
            <a:pPr marL="0" marR="0" lvl="0" indent="0" algn="ctr" defTabSz="914367"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panose="020B0502040204020203" pitchFamily="34" charset="0"/>
                <a:cs typeface="Segoe UI" panose="020B0502040204020203" pitchFamily="34" charset="0"/>
              </a:rPr>
              <a:t>of SQL data</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0B70473B-ED76-47AB-9855-44B6E7563D29}"/>
              </a:ext>
            </a:extLst>
          </p:cNvPr>
          <p:cNvSpPr/>
          <p:nvPr/>
        </p:nvSpPr>
        <p:spPr bwMode="auto">
          <a:xfrm>
            <a:off x="6321121" y="3106251"/>
            <a:ext cx="1312105" cy="581138"/>
          </a:xfrm>
          <a:prstGeom prst="rect">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Small Batches</a:t>
            </a:r>
          </a:p>
        </p:txBody>
      </p:sp>
      <p:sp>
        <p:nvSpPr>
          <p:cNvPr id="27" name="TextBox 26">
            <a:extLst>
              <a:ext uri="{FF2B5EF4-FFF2-40B4-BE49-F238E27FC236}">
                <a16:creationId xmlns:a16="http://schemas.microsoft.com/office/drawing/2014/main" id="{1D92B0AF-6777-4918-919B-95F062A5D6AD}"/>
              </a:ext>
            </a:extLst>
          </p:cNvPr>
          <p:cNvSpPr txBox="1"/>
          <p:nvPr/>
        </p:nvSpPr>
        <p:spPr>
          <a:xfrm>
            <a:off x="6337982" y="1694015"/>
            <a:ext cx="5301688" cy="46166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2400" kern="0">
                <a:solidFill>
                  <a:srgbClr val="0078D4"/>
                </a:solidFill>
                <a:latin typeface="Segoe UI Semibold" panose="020B0702040204020203" pitchFamily="34" charset="0"/>
                <a:cs typeface="Segoe UI Semibold" panose="020B0702040204020203" pitchFamily="34" charset="0"/>
              </a:rPr>
              <a:t>Solver Engineering</a:t>
            </a:r>
            <a:endParaRPr kumimoji="0" lang="en-US" sz="240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DEC37FFC-9166-420B-882B-420FBF2B9118}"/>
              </a:ext>
            </a:extLst>
          </p:cNvPr>
          <p:cNvSpPr/>
          <p:nvPr/>
        </p:nvSpPr>
        <p:spPr bwMode="auto">
          <a:xfrm>
            <a:off x="8986256" y="3102613"/>
            <a:ext cx="2653414" cy="584775"/>
          </a:xfrm>
          <a:prstGeom prst="rect">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Full Model</a:t>
            </a:r>
          </a:p>
        </p:txBody>
      </p:sp>
      <p:sp>
        <p:nvSpPr>
          <p:cNvPr id="131" name="TextBox 130">
            <a:extLst>
              <a:ext uri="{FF2B5EF4-FFF2-40B4-BE49-F238E27FC236}">
                <a16:creationId xmlns:a16="http://schemas.microsoft.com/office/drawing/2014/main" id="{A5755AFE-490E-4A76-9ED1-1BBB80AED017}"/>
              </a:ext>
            </a:extLst>
          </p:cNvPr>
          <p:cNvSpPr txBox="1"/>
          <p:nvPr/>
        </p:nvSpPr>
        <p:spPr>
          <a:xfrm>
            <a:off x="6337982" y="5397720"/>
            <a:ext cx="1278384" cy="584775"/>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Solved 10%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 20 </a:t>
            </a:r>
            <a:r>
              <a:rPr lang="en-US" sz="1600" err="1">
                <a:latin typeface="Segoe UI" panose="020B0502040204020203" pitchFamily="34" charset="0"/>
                <a:cs typeface="Segoe UI" panose="020B0502040204020203" pitchFamily="34" charset="0"/>
              </a:rPr>
              <a:t>hrs</a:t>
            </a:r>
            <a:endParaRPr lang="en-US" sz="1600">
              <a:latin typeface="Segoe UI" panose="020B0502040204020203" pitchFamily="34" charset="0"/>
              <a:cs typeface="Segoe UI" panose="020B0502040204020203" pitchFamily="34" charset="0"/>
            </a:endParaRPr>
          </a:p>
        </p:txBody>
      </p:sp>
      <p:sp>
        <p:nvSpPr>
          <p:cNvPr id="133" name="TextBox 132">
            <a:extLst>
              <a:ext uri="{FF2B5EF4-FFF2-40B4-BE49-F238E27FC236}">
                <a16:creationId xmlns:a16="http://schemas.microsoft.com/office/drawing/2014/main" id="{65EBD63C-58CF-41A4-98A1-B5A2DD73E564}"/>
              </a:ext>
            </a:extLst>
          </p:cNvPr>
          <p:cNvSpPr txBox="1"/>
          <p:nvPr/>
        </p:nvSpPr>
        <p:spPr>
          <a:xfrm>
            <a:off x="10297559" y="5394508"/>
            <a:ext cx="1418949" cy="584775"/>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Solved 100%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 3 min</a:t>
            </a:r>
          </a:p>
        </p:txBody>
      </p:sp>
      <p:sp>
        <p:nvSpPr>
          <p:cNvPr id="135" name="TextBox 134">
            <a:extLst>
              <a:ext uri="{FF2B5EF4-FFF2-40B4-BE49-F238E27FC236}">
                <a16:creationId xmlns:a16="http://schemas.microsoft.com/office/drawing/2014/main" id="{9EE6E924-1B15-4DBA-9EB5-4DB4038A8931}"/>
              </a:ext>
            </a:extLst>
          </p:cNvPr>
          <p:cNvSpPr txBox="1"/>
          <p:nvPr/>
        </p:nvSpPr>
        <p:spPr>
          <a:xfrm>
            <a:off x="9070353" y="5520830"/>
            <a:ext cx="1162978" cy="338554"/>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Dead end</a:t>
            </a:r>
          </a:p>
        </p:txBody>
      </p:sp>
      <p:sp>
        <p:nvSpPr>
          <p:cNvPr id="137" name="TextBox 136">
            <a:extLst>
              <a:ext uri="{FF2B5EF4-FFF2-40B4-BE49-F238E27FC236}">
                <a16:creationId xmlns:a16="http://schemas.microsoft.com/office/drawing/2014/main" id="{35AE49D1-EAB1-4CCC-AAF2-AA1CF8EC9E2E}"/>
              </a:ext>
            </a:extLst>
          </p:cNvPr>
          <p:cNvSpPr txBox="1"/>
          <p:nvPr/>
        </p:nvSpPr>
        <p:spPr>
          <a:xfrm>
            <a:off x="7671401" y="5397720"/>
            <a:ext cx="1274686" cy="584775"/>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Solved 80%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 10 </a:t>
            </a:r>
            <a:r>
              <a:rPr lang="en-US" sz="1600" err="1">
                <a:latin typeface="Segoe UI" panose="020B0502040204020203" pitchFamily="34" charset="0"/>
                <a:cs typeface="Segoe UI" panose="020B0502040204020203" pitchFamily="34" charset="0"/>
              </a:rPr>
              <a:t>hrs</a:t>
            </a:r>
            <a:endParaRPr lang="en-US" sz="1600">
              <a:latin typeface="Segoe UI" panose="020B0502040204020203" pitchFamily="34" charset="0"/>
              <a:cs typeface="Segoe UI" panose="020B0502040204020203" pitchFamily="34" charset="0"/>
            </a:endParaRPr>
          </a:p>
        </p:txBody>
      </p:sp>
      <p:sp>
        <p:nvSpPr>
          <p:cNvPr id="141" name="Rectangle 140">
            <a:extLst>
              <a:ext uri="{FF2B5EF4-FFF2-40B4-BE49-F238E27FC236}">
                <a16:creationId xmlns:a16="http://schemas.microsoft.com/office/drawing/2014/main" id="{B8412056-8D3A-4399-B59E-B2213BF081A2}"/>
              </a:ext>
            </a:extLst>
          </p:cNvPr>
          <p:cNvSpPr/>
          <p:nvPr/>
        </p:nvSpPr>
        <p:spPr bwMode="auto">
          <a:xfrm>
            <a:off x="7652692" y="3106250"/>
            <a:ext cx="1312105" cy="581138"/>
          </a:xfrm>
          <a:prstGeom prst="rect">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 process </a:t>
            </a:r>
          </a:p>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at a time</a:t>
            </a:r>
          </a:p>
        </p:txBody>
      </p:sp>
      <p:sp>
        <p:nvSpPr>
          <p:cNvPr id="143" name="Rectangle 142">
            <a:extLst>
              <a:ext uri="{FF2B5EF4-FFF2-40B4-BE49-F238E27FC236}">
                <a16:creationId xmlns:a16="http://schemas.microsoft.com/office/drawing/2014/main" id="{F62068AD-79F8-4E2D-BED6-1A32C71FCC1E}"/>
              </a:ext>
            </a:extLst>
          </p:cNvPr>
          <p:cNvSpPr/>
          <p:nvPr/>
        </p:nvSpPr>
        <p:spPr bwMode="auto">
          <a:xfrm>
            <a:off x="10327565" y="2486037"/>
            <a:ext cx="1312105" cy="584775"/>
          </a:xfrm>
          <a:prstGeom prst="rect">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Constraints </a:t>
            </a:r>
          </a:p>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 Code</a:t>
            </a:r>
          </a:p>
        </p:txBody>
      </p:sp>
      <p:sp>
        <p:nvSpPr>
          <p:cNvPr id="145" name="Rectangle 144">
            <a:extLst>
              <a:ext uri="{FF2B5EF4-FFF2-40B4-BE49-F238E27FC236}">
                <a16:creationId xmlns:a16="http://schemas.microsoft.com/office/drawing/2014/main" id="{9B3AC93B-8068-4191-9BB7-296D0E332726}"/>
              </a:ext>
            </a:extLst>
          </p:cNvPr>
          <p:cNvSpPr/>
          <p:nvPr/>
        </p:nvSpPr>
        <p:spPr bwMode="auto">
          <a:xfrm>
            <a:off x="6314725" y="3715508"/>
            <a:ext cx="3989549" cy="58477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Integers + Uninterpreted Functions</a:t>
            </a:r>
          </a:p>
        </p:txBody>
      </p:sp>
      <p:sp>
        <p:nvSpPr>
          <p:cNvPr id="147" name="Rectangle 146">
            <a:extLst>
              <a:ext uri="{FF2B5EF4-FFF2-40B4-BE49-F238E27FC236}">
                <a16:creationId xmlns:a16="http://schemas.microsoft.com/office/drawing/2014/main" id="{BC4413B5-04D6-40B3-B6B1-9AEF5874071C}"/>
              </a:ext>
            </a:extLst>
          </p:cNvPr>
          <p:cNvSpPr/>
          <p:nvPr/>
        </p:nvSpPr>
        <p:spPr bwMode="auto">
          <a:xfrm>
            <a:off x="10324909" y="3714385"/>
            <a:ext cx="1312105" cy="581138"/>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Bit-vectors </a:t>
            </a:r>
          </a:p>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UF</a:t>
            </a:r>
          </a:p>
        </p:txBody>
      </p:sp>
      <p:sp>
        <p:nvSpPr>
          <p:cNvPr id="149" name="Rectangle 148">
            <a:extLst>
              <a:ext uri="{FF2B5EF4-FFF2-40B4-BE49-F238E27FC236}">
                <a16:creationId xmlns:a16="http://schemas.microsoft.com/office/drawing/2014/main" id="{29CE6F5D-3574-4114-996C-D7CFC69F3E6B}"/>
              </a:ext>
            </a:extLst>
          </p:cNvPr>
          <p:cNvSpPr/>
          <p:nvPr/>
        </p:nvSpPr>
        <p:spPr bwMode="auto">
          <a:xfrm>
            <a:off x="6315303" y="4327025"/>
            <a:ext cx="2653414" cy="584775"/>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Full Encoding</a:t>
            </a:r>
          </a:p>
        </p:txBody>
      </p:sp>
      <p:sp>
        <p:nvSpPr>
          <p:cNvPr id="151" name="Rectangle 150">
            <a:extLst>
              <a:ext uri="{FF2B5EF4-FFF2-40B4-BE49-F238E27FC236}">
                <a16:creationId xmlns:a16="http://schemas.microsoft.com/office/drawing/2014/main" id="{C79A747B-FDB1-4BBD-8326-F660AF280219}"/>
              </a:ext>
            </a:extLst>
          </p:cNvPr>
          <p:cNvSpPr/>
          <p:nvPr/>
        </p:nvSpPr>
        <p:spPr bwMode="auto">
          <a:xfrm>
            <a:off x="8992169" y="4327960"/>
            <a:ext cx="1312105" cy="581138"/>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CSP based on Z3</a:t>
            </a:r>
          </a:p>
        </p:txBody>
      </p:sp>
      <p:sp>
        <p:nvSpPr>
          <p:cNvPr id="153" name="Rectangle 152">
            <a:extLst>
              <a:ext uri="{FF2B5EF4-FFF2-40B4-BE49-F238E27FC236}">
                <a16:creationId xmlns:a16="http://schemas.microsoft.com/office/drawing/2014/main" id="{684C28C5-7D2C-4B34-B281-C3B70B2B9C2E}"/>
              </a:ext>
            </a:extLst>
          </p:cNvPr>
          <p:cNvSpPr/>
          <p:nvPr/>
        </p:nvSpPr>
        <p:spPr bwMode="auto">
          <a:xfrm>
            <a:off x="10323740" y="4327959"/>
            <a:ext cx="1312105" cy="581138"/>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Partial Encoding</a:t>
            </a:r>
          </a:p>
        </p:txBody>
      </p:sp>
      <p:sp>
        <p:nvSpPr>
          <p:cNvPr id="159" name="Freeform 5">
            <a:extLst>
              <a:ext uri="{FF2B5EF4-FFF2-40B4-BE49-F238E27FC236}">
                <a16:creationId xmlns:a16="http://schemas.microsoft.com/office/drawing/2014/main" id="{74E552C8-F2C8-43C6-8F52-D534E493A0C7}"/>
              </a:ext>
            </a:extLst>
          </p:cNvPr>
          <p:cNvSpPr>
            <a:spLocks/>
          </p:cNvSpPr>
          <p:nvPr/>
        </p:nvSpPr>
        <p:spPr bwMode="auto">
          <a:xfrm rot="5400000">
            <a:off x="6862622" y="4817572"/>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5">
            <a:extLst>
              <a:ext uri="{FF2B5EF4-FFF2-40B4-BE49-F238E27FC236}">
                <a16:creationId xmlns:a16="http://schemas.microsoft.com/office/drawing/2014/main" id="{F275817A-FD37-455A-B1CA-ED3B0D8E1567}"/>
              </a:ext>
            </a:extLst>
          </p:cNvPr>
          <p:cNvSpPr>
            <a:spLocks/>
          </p:cNvSpPr>
          <p:nvPr/>
        </p:nvSpPr>
        <p:spPr bwMode="auto">
          <a:xfrm rot="5400000">
            <a:off x="8193640" y="4785429"/>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7B107FBF-80C0-4EC5-A4F5-8E664A36C25B}"/>
              </a:ext>
            </a:extLst>
          </p:cNvPr>
          <p:cNvSpPr>
            <a:spLocks/>
          </p:cNvSpPr>
          <p:nvPr/>
        </p:nvSpPr>
        <p:spPr bwMode="auto">
          <a:xfrm rot="5400000">
            <a:off x="9533671" y="4785430"/>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5">
            <a:extLst>
              <a:ext uri="{FF2B5EF4-FFF2-40B4-BE49-F238E27FC236}">
                <a16:creationId xmlns:a16="http://schemas.microsoft.com/office/drawing/2014/main" id="{A2784871-B2A9-43B0-B8BF-85188497BF6A}"/>
              </a:ext>
            </a:extLst>
          </p:cNvPr>
          <p:cNvSpPr>
            <a:spLocks/>
          </p:cNvSpPr>
          <p:nvPr/>
        </p:nvSpPr>
        <p:spPr bwMode="auto">
          <a:xfrm rot="5400000">
            <a:off x="10873702" y="4774853"/>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7" name="TextBox 166">
            <a:extLst>
              <a:ext uri="{FF2B5EF4-FFF2-40B4-BE49-F238E27FC236}">
                <a16:creationId xmlns:a16="http://schemas.microsoft.com/office/drawing/2014/main" id="{81AFE8F4-07CD-4E19-AB16-9651F5DAEE08}"/>
              </a:ext>
            </a:extLst>
          </p:cNvPr>
          <p:cNvSpPr txBox="1"/>
          <p:nvPr/>
        </p:nvSpPr>
        <p:spPr>
          <a:xfrm>
            <a:off x="3133599" y="3270112"/>
            <a:ext cx="2446359" cy="338554"/>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panose="020B0502040204020203" pitchFamily="34" charset="0"/>
                <a:cs typeface="Segoe UI" panose="020B0502040204020203" pitchFamily="34" charset="0"/>
              </a:rPr>
              <a:t>Visualization</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35881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62EA099-9555-4073-8C9C-C539BC49B2DF}"/>
              </a:ext>
            </a:extLst>
          </p:cNvPr>
          <p:cNvSpPr/>
          <p:nvPr/>
        </p:nvSpPr>
        <p:spPr bwMode="auto">
          <a:xfrm>
            <a:off x="597791" y="2341365"/>
            <a:ext cx="2446359" cy="5847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Model Formalization</a:t>
            </a:r>
          </a:p>
        </p:txBody>
      </p:sp>
      <p:sp>
        <p:nvSpPr>
          <p:cNvPr id="21" name="Title 1">
            <a:extLst>
              <a:ext uri="{FF2B5EF4-FFF2-40B4-BE49-F238E27FC236}">
                <a16:creationId xmlns:a16="http://schemas.microsoft.com/office/drawing/2014/main" id="{BF951464-0966-45AC-91F8-A793502E896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Experiences Summary</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AC8F7303-782E-4D74-95CB-9EB1865EF604}"/>
              </a:ext>
            </a:extLst>
          </p:cNvPr>
          <p:cNvSpPr txBox="1"/>
          <p:nvPr/>
        </p:nvSpPr>
        <p:spPr>
          <a:xfrm>
            <a:off x="1172709" y="1694015"/>
            <a:ext cx="3543611" cy="46166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2400" kern="0">
                <a:solidFill>
                  <a:srgbClr val="0078D4"/>
                </a:solidFill>
                <a:latin typeface="Segoe UI Semibold" panose="020B0702040204020203" pitchFamily="34" charset="0"/>
                <a:cs typeface="Segoe UI Semibold" panose="020B0702040204020203" pitchFamily="34" charset="0"/>
              </a:rPr>
              <a:t>Domain Engineering</a:t>
            </a:r>
            <a:endParaRPr kumimoji="0" lang="en-US" sz="240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cxnSp>
        <p:nvCxnSpPr>
          <p:cNvPr id="4" name="Straight Connector 3">
            <a:extLst>
              <a:ext uri="{FF2B5EF4-FFF2-40B4-BE49-F238E27FC236}">
                <a16:creationId xmlns:a16="http://schemas.microsoft.com/office/drawing/2014/main" id="{936DF4FD-E18B-4350-AAF4-74A0DED8BABE}"/>
              </a:ext>
            </a:extLst>
          </p:cNvPr>
          <p:cNvCxnSpPr>
            <a:cxnSpLocks/>
          </p:cNvCxnSpPr>
          <p:nvPr/>
        </p:nvCxnSpPr>
        <p:spPr>
          <a:xfrm>
            <a:off x="597791" y="3933776"/>
            <a:ext cx="4993164" cy="0"/>
          </a:xfrm>
          <a:prstGeom prst="line">
            <a:avLst/>
          </a:prstGeom>
          <a:noFill/>
          <a:ln w="9525" cap="flat" cmpd="sng" algn="ctr">
            <a:solidFill>
              <a:srgbClr val="FFFFFF">
                <a:lumMod val="7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61AE9E3F-DFA5-4BD1-A396-264419F8D826}"/>
              </a:ext>
            </a:extLst>
          </p:cNvPr>
          <p:cNvSpPr txBox="1"/>
          <p:nvPr/>
        </p:nvSpPr>
        <p:spPr>
          <a:xfrm>
            <a:off x="508750" y="3147002"/>
            <a:ext cx="2446359" cy="58477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Develop mathematically precise model</a:t>
            </a:r>
          </a:p>
        </p:txBody>
      </p:sp>
      <p:sp>
        <p:nvSpPr>
          <p:cNvPr id="11" name="TextBox 10">
            <a:extLst>
              <a:ext uri="{FF2B5EF4-FFF2-40B4-BE49-F238E27FC236}">
                <a16:creationId xmlns:a16="http://schemas.microsoft.com/office/drawing/2014/main" id="{E242E9EE-0658-4C06-83A7-105F575BE2D9}"/>
              </a:ext>
            </a:extLst>
          </p:cNvPr>
          <p:cNvSpPr txBox="1"/>
          <p:nvPr/>
        </p:nvSpPr>
        <p:spPr>
          <a:xfrm>
            <a:off x="3133599" y="3270112"/>
            <a:ext cx="2446359" cy="338554"/>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panose="020B0502040204020203" pitchFamily="34" charset="0"/>
                <a:cs typeface="Segoe UI" panose="020B0502040204020203" pitchFamily="34" charset="0"/>
              </a:rPr>
              <a:t>Visualization</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57B4FA4B-E5BE-4472-93B9-A9943FF1E570}"/>
              </a:ext>
            </a:extLst>
          </p:cNvPr>
          <p:cNvCxnSpPr>
            <a:cxnSpLocks/>
          </p:cNvCxnSpPr>
          <p:nvPr/>
        </p:nvCxnSpPr>
        <p:spPr>
          <a:xfrm>
            <a:off x="3094373" y="3235328"/>
            <a:ext cx="0" cy="434760"/>
          </a:xfrm>
          <a:prstGeom prst="line">
            <a:avLst/>
          </a:prstGeom>
          <a:noFill/>
          <a:ln w="9525" cap="flat" cmpd="sng" algn="ctr">
            <a:solidFill>
              <a:srgbClr val="FFFFFF">
                <a:lumMod val="75000"/>
              </a:srgbClr>
            </a:solidFill>
            <a:prstDash val="solid"/>
            <a:headEnd type="none" w="lg" len="med"/>
            <a:tailEnd type="none" w="lg" len="med"/>
          </a:ln>
          <a:effectLst/>
        </p:spPr>
      </p:cxnSp>
      <p:sp>
        <p:nvSpPr>
          <p:cNvPr id="15" name="Rectangle 14">
            <a:extLst>
              <a:ext uri="{FF2B5EF4-FFF2-40B4-BE49-F238E27FC236}">
                <a16:creationId xmlns:a16="http://schemas.microsoft.com/office/drawing/2014/main" id="{C2C0842C-19E4-483E-8740-CADC8163B206}"/>
              </a:ext>
            </a:extLst>
          </p:cNvPr>
          <p:cNvSpPr/>
          <p:nvPr/>
        </p:nvSpPr>
        <p:spPr bwMode="auto">
          <a:xfrm>
            <a:off x="3133601" y="2341365"/>
            <a:ext cx="2446359" cy="5847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Data Validation</a:t>
            </a:r>
          </a:p>
        </p:txBody>
      </p:sp>
      <p:cxnSp>
        <p:nvCxnSpPr>
          <p:cNvPr id="20" name="Straight Connector 19">
            <a:extLst>
              <a:ext uri="{FF2B5EF4-FFF2-40B4-BE49-F238E27FC236}">
                <a16:creationId xmlns:a16="http://schemas.microsoft.com/office/drawing/2014/main" id="{25284FE5-ABA7-47FF-BB7A-49AAEACCBB39}"/>
              </a:ext>
            </a:extLst>
          </p:cNvPr>
          <p:cNvCxnSpPr>
            <a:cxnSpLocks/>
          </p:cNvCxnSpPr>
          <p:nvPr/>
        </p:nvCxnSpPr>
        <p:spPr>
          <a:xfrm>
            <a:off x="3094373" y="4127358"/>
            <a:ext cx="0" cy="434760"/>
          </a:xfrm>
          <a:prstGeom prst="line">
            <a:avLst/>
          </a:prstGeom>
          <a:noFill/>
          <a:ln w="9525" cap="flat" cmpd="sng" algn="ctr">
            <a:solidFill>
              <a:srgbClr val="FFFFFF">
                <a:lumMod val="75000"/>
              </a:srgbClr>
            </a:solidFill>
            <a:prstDash val="solid"/>
            <a:headEnd type="none" w="lg" len="med"/>
            <a:tailEnd type="none" w="lg" len="med"/>
          </a:ln>
          <a:effectLst/>
        </p:spPr>
      </p:cxnSp>
      <p:sp>
        <p:nvSpPr>
          <p:cNvPr id="22" name="TextBox 21">
            <a:extLst>
              <a:ext uri="{FF2B5EF4-FFF2-40B4-BE49-F238E27FC236}">
                <a16:creationId xmlns:a16="http://schemas.microsoft.com/office/drawing/2014/main" id="{F1ED0C40-27E9-484D-8BD8-45CFBB49E046}"/>
              </a:ext>
            </a:extLst>
          </p:cNvPr>
          <p:cNvSpPr txBox="1"/>
          <p:nvPr/>
        </p:nvSpPr>
        <p:spPr>
          <a:xfrm>
            <a:off x="519346" y="4101341"/>
            <a:ext cx="2446359" cy="58477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Relational Object Model of SQL data</a:t>
            </a:r>
          </a:p>
        </p:txBody>
      </p:sp>
      <p:sp>
        <p:nvSpPr>
          <p:cNvPr id="23" name="TextBox 22">
            <a:extLst>
              <a:ext uri="{FF2B5EF4-FFF2-40B4-BE49-F238E27FC236}">
                <a16:creationId xmlns:a16="http://schemas.microsoft.com/office/drawing/2014/main" id="{156AAECD-88DA-4D01-B1DC-D22206A904D6}"/>
              </a:ext>
            </a:extLst>
          </p:cNvPr>
          <p:cNvSpPr txBox="1"/>
          <p:nvPr/>
        </p:nvSpPr>
        <p:spPr>
          <a:xfrm>
            <a:off x="3133599" y="4101341"/>
            <a:ext cx="2446359" cy="58477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panose="020B0502040204020203" pitchFamily="34" charset="0"/>
                <a:cs typeface="Segoe UI" panose="020B0502040204020203" pitchFamily="34" charset="0"/>
              </a:rPr>
              <a:t>Semantic validation </a:t>
            </a:r>
          </a:p>
          <a:p>
            <a:pPr marL="0" marR="0" lvl="0" indent="0" algn="ctr" defTabSz="914367"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panose="020B0502040204020203" pitchFamily="34" charset="0"/>
                <a:cs typeface="Segoe UI" panose="020B0502040204020203" pitchFamily="34" charset="0"/>
              </a:rPr>
              <a:t>of SQL data</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0B70473B-ED76-47AB-9855-44B6E7563D29}"/>
              </a:ext>
            </a:extLst>
          </p:cNvPr>
          <p:cNvSpPr/>
          <p:nvPr/>
        </p:nvSpPr>
        <p:spPr bwMode="auto">
          <a:xfrm>
            <a:off x="6321121" y="3106251"/>
            <a:ext cx="1312105" cy="581138"/>
          </a:xfrm>
          <a:prstGeom prst="rect">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Small Batches</a:t>
            </a:r>
          </a:p>
        </p:txBody>
      </p:sp>
      <p:sp>
        <p:nvSpPr>
          <p:cNvPr id="27" name="TextBox 26">
            <a:extLst>
              <a:ext uri="{FF2B5EF4-FFF2-40B4-BE49-F238E27FC236}">
                <a16:creationId xmlns:a16="http://schemas.microsoft.com/office/drawing/2014/main" id="{1D92B0AF-6777-4918-919B-95F062A5D6AD}"/>
              </a:ext>
            </a:extLst>
          </p:cNvPr>
          <p:cNvSpPr txBox="1"/>
          <p:nvPr/>
        </p:nvSpPr>
        <p:spPr>
          <a:xfrm>
            <a:off x="6337982" y="1694015"/>
            <a:ext cx="5301688" cy="46166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2400" kern="0">
                <a:solidFill>
                  <a:srgbClr val="0078D4"/>
                </a:solidFill>
                <a:latin typeface="Segoe UI Semibold" panose="020B0702040204020203" pitchFamily="34" charset="0"/>
                <a:cs typeface="Segoe UI Semibold" panose="020B0702040204020203" pitchFamily="34" charset="0"/>
              </a:rPr>
              <a:t>Solver Engineering</a:t>
            </a:r>
            <a:endParaRPr kumimoji="0" lang="en-US" sz="240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DEC37FFC-9166-420B-882B-420FBF2B9118}"/>
              </a:ext>
            </a:extLst>
          </p:cNvPr>
          <p:cNvSpPr/>
          <p:nvPr/>
        </p:nvSpPr>
        <p:spPr bwMode="auto">
          <a:xfrm>
            <a:off x="8986256" y="3102613"/>
            <a:ext cx="2653414" cy="584775"/>
          </a:xfrm>
          <a:prstGeom prst="rect">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Full Model</a:t>
            </a:r>
          </a:p>
        </p:txBody>
      </p:sp>
      <p:sp>
        <p:nvSpPr>
          <p:cNvPr id="131" name="TextBox 130">
            <a:extLst>
              <a:ext uri="{FF2B5EF4-FFF2-40B4-BE49-F238E27FC236}">
                <a16:creationId xmlns:a16="http://schemas.microsoft.com/office/drawing/2014/main" id="{A5755AFE-490E-4A76-9ED1-1BBB80AED017}"/>
              </a:ext>
            </a:extLst>
          </p:cNvPr>
          <p:cNvSpPr txBox="1"/>
          <p:nvPr/>
        </p:nvSpPr>
        <p:spPr>
          <a:xfrm>
            <a:off x="6337982" y="5397720"/>
            <a:ext cx="1278384" cy="584775"/>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Solved 10%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 20 </a:t>
            </a:r>
            <a:r>
              <a:rPr lang="en-US" sz="1600" err="1">
                <a:latin typeface="Segoe UI" panose="020B0502040204020203" pitchFamily="34" charset="0"/>
                <a:cs typeface="Segoe UI" panose="020B0502040204020203" pitchFamily="34" charset="0"/>
              </a:rPr>
              <a:t>hrs</a:t>
            </a:r>
            <a:endParaRPr lang="en-US" sz="1600">
              <a:latin typeface="Segoe UI" panose="020B0502040204020203" pitchFamily="34" charset="0"/>
              <a:cs typeface="Segoe UI" panose="020B0502040204020203" pitchFamily="34" charset="0"/>
            </a:endParaRPr>
          </a:p>
        </p:txBody>
      </p:sp>
      <p:sp>
        <p:nvSpPr>
          <p:cNvPr id="133" name="TextBox 132">
            <a:extLst>
              <a:ext uri="{FF2B5EF4-FFF2-40B4-BE49-F238E27FC236}">
                <a16:creationId xmlns:a16="http://schemas.microsoft.com/office/drawing/2014/main" id="{65EBD63C-58CF-41A4-98A1-B5A2DD73E564}"/>
              </a:ext>
            </a:extLst>
          </p:cNvPr>
          <p:cNvSpPr txBox="1"/>
          <p:nvPr/>
        </p:nvSpPr>
        <p:spPr>
          <a:xfrm>
            <a:off x="10297559" y="5394508"/>
            <a:ext cx="1418949" cy="584775"/>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Solved 100%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 3 min</a:t>
            </a:r>
          </a:p>
        </p:txBody>
      </p:sp>
      <p:sp>
        <p:nvSpPr>
          <p:cNvPr id="135" name="TextBox 134">
            <a:extLst>
              <a:ext uri="{FF2B5EF4-FFF2-40B4-BE49-F238E27FC236}">
                <a16:creationId xmlns:a16="http://schemas.microsoft.com/office/drawing/2014/main" id="{9EE6E924-1B15-4DBA-9EB5-4DB4038A8931}"/>
              </a:ext>
            </a:extLst>
          </p:cNvPr>
          <p:cNvSpPr txBox="1"/>
          <p:nvPr/>
        </p:nvSpPr>
        <p:spPr>
          <a:xfrm>
            <a:off x="9070353" y="5520830"/>
            <a:ext cx="1162978" cy="338554"/>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Dead end</a:t>
            </a:r>
          </a:p>
        </p:txBody>
      </p:sp>
      <p:sp>
        <p:nvSpPr>
          <p:cNvPr id="137" name="TextBox 136">
            <a:extLst>
              <a:ext uri="{FF2B5EF4-FFF2-40B4-BE49-F238E27FC236}">
                <a16:creationId xmlns:a16="http://schemas.microsoft.com/office/drawing/2014/main" id="{35AE49D1-EAB1-4CCC-AAF2-AA1CF8EC9E2E}"/>
              </a:ext>
            </a:extLst>
          </p:cNvPr>
          <p:cNvSpPr txBox="1"/>
          <p:nvPr/>
        </p:nvSpPr>
        <p:spPr>
          <a:xfrm>
            <a:off x="7671401" y="5397720"/>
            <a:ext cx="1274686" cy="584775"/>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Solved 80%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 10 </a:t>
            </a:r>
            <a:r>
              <a:rPr lang="en-US" sz="1600" err="1">
                <a:latin typeface="Segoe UI" panose="020B0502040204020203" pitchFamily="34" charset="0"/>
                <a:cs typeface="Segoe UI" panose="020B0502040204020203" pitchFamily="34" charset="0"/>
              </a:rPr>
              <a:t>hrs</a:t>
            </a:r>
            <a:endParaRPr lang="en-US" sz="1600">
              <a:latin typeface="Segoe UI" panose="020B0502040204020203" pitchFamily="34" charset="0"/>
              <a:cs typeface="Segoe UI" panose="020B0502040204020203" pitchFamily="34" charset="0"/>
            </a:endParaRPr>
          </a:p>
        </p:txBody>
      </p:sp>
      <p:sp>
        <p:nvSpPr>
          <p:cNvPr id="141" name="Rectangle 140">
            <a:extLst>
              <a:ext uri="{FF2B5EF4-FFF2-40B4-BE49-F238E27FC236}">
                <a16:creationId xmlns:a16="http://schemas.microsoft.com/office/drawing/2014/main" id="{B8412056-8D3A-4399-B59E-B2213BF081A2}"/>
              </a:ext>
            </a:extLst>
          </p:cNvPr>
          <p:cNvSpPr/>
          <p:nvPr/>
        </p:nvSpPr>
        <p:spPr bwMode="auto">
          <a:xfrm>
            <a:off x="7652692" y="3106250"/>
            <a:ext cx="1312105" cy="581138"/>
          </a:xfrm>
          <a:prstGeom prst="rect">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 process </a:t>
            </a:r>
          </a:p>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at a time</a:t>
            </a:r>
          </a:p>
        </p:txBody>
      </p:sp>
      <p:sp>
        <p:nvSpPr>
          <p:cNvPr id="143" name="Rectangle 142">
            <a:extLst>
              <a:ext uri="{FF2B5EF4-FFF2-40B4-BE49-F238E27FC236}">
                <a16:creationId xmlns:a16="http://schemas.microsoft.com/office/drawing/2014/main" id="{F62068AD-79F8-4E2D-BED6-1A32C71FCC1E}"/>
              </a:ext>
            </a:extLst>
          </p:cNvPr>
          <p:cNvSpPr/>
          <p:nvPr/>
        </p:nvSpPr>
        <p:spPr bwMode="auto">
          <a:xfrm>
            <a:off x="10327565" y="2486037"/>
            <a:ext cx="1312105" cy="584775"/>
          </a:xfrm>
          <a:prstGeom prst="rect">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Constraints </a:t>
            </a:r>
          </a:p>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 Code</a:t>
            </a:r>
          </a:p>
        </p:txBody>
      </p:sp>
      <p:sp>
        <p:nvSpPr>
          <p:cNvPr id="145" name="Rectangle 144">
            <a:extLst>
              <a:ext uri="{FF2B5EF4-FFF2-40B4-BE49-F238E27FC236}">
                <a16:creationId xmlns:a16="http://schemas.microsoft.com/office/drawing/2014/main" id="{9B3AC93B-8068-4191-9BB7-296D0E332726}"/>
              </a:ext>
            </a:extLst>
          </p:cNvPr>
          <p:cNvSpPr/>
          <p:nvPr/>
        </p:nvSpPr>
        <p:spPr bwMode="auto">
          <a:xfrm>
            <a:off x="6314725" y="3715508"/>
            <a:ext cx="3989549" cy="58477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Integers + Uninterpreted Functions</a:t>
            </a:r>
          </a:p>
        </p:txBody>
      </p:sp>
      <p:sp>
        <p:nvSpPr>
          <p:cNvPr id="147" name="Rectangle 146">
            <a:extLst>
              <a:ext uri="{FF2B5EF4-FFF2-40B4-BE49-F238E27FC236}">
                <a16:creationId xmlns:a16="http://schemas.microsoft.com/office/drawing/2014/main" id="{BC4413B5-04D6-40B3-B6B1-9AEF5874071C}"/>
              </a:ext>
            </a:extLst>
          </p:cNvPr>
          <p:cNvSpPr/>
          <p:nvPr/>
        </p:nvSpPr>
        <p:spPr bwMode="auto">
          <a:xfrm>
            <a:off x="10324909" y="3714385"/>
            <a:ext cx="1312105" cy="581138"/>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Bit-vectors </a:t>
            </a:r>
          </a:p>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UF</a:t>
            </a:r>
          </a:p>
        </p:txBody>
      </p:sp>
      <p:sp>
        <p:nvSpPr>
          <p:cNvPr id="149" name="Rectangle 148">
            <a:extLst>
              <a:ext uri="{FF2B5EF4-FFF2-40B4-BE49-F238E27FC236}">
                <a16:creationId xmlns:a16="http://schemas.microsoft.com/office/drawing/2014/main" id="{29CE6F5D-3574-4114-996C-D7CFC69F3E6B}"/>
              </a:ext>
            </a:extLst>
          </p:cNvPr>
          <p:cNvSpPr/>
          <p:nvPr/>
        </p:nvSpPr>
        <p:spPr bwMode="auto">
          <a:xfrm>
            <a:off x="6315303" y="4327025"/>
            <a:ext cx="2653414" cy="584775"/>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Full Encoding</a:t>
            </a:r>
          </a:p>
        </p:txBody>
      </p:sp>
      <p:sp>
        <p:nvSpPr>
          <p:cNvPr id="151" name="Rectangle 150">
            <a:extLst>
              <a:ext uri="{FF2B5EF4-FFF2-40B4-BE49-F238E27FC236}">
                <a16:creationId xmlns:a16="http://schemas.microsoft.com/office/drawing/2014/main" id="{C79A747B-FDB1-4BBD-8326-F660AF280219}"/>
              </a:ext>
            </a:extLst>
          </p:cNvPr>
          <p:cNvSpPr/>
          <p:nvPr/>
        </p:nvSpPr>
        <p:spPr bwMode="auto">
          <a:xfrm>
            <a:off x="8992169" y="4327960"/>
            <a:ext cx="1312105" cy="581138"/>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CSP based on Z3</a:t>
            </a:r>
          </a:p>
        </p:txBody>
      </p:sp>
      <p:sp>
        <p:nvSpPr>
          <p:cNvPr id="153" name="Rectangle 152">
            <a:extLst>
              <a:ext uri="{FF2B5EF4-FFF2-40B4-BE49-F238E27FC236}">
                <a16:creationId xmlns:a16="http://schemas.microsoft.com/office/drawing/2014/main" id="{684C28C5-7D2C-4B34-B281-C3B70B2B9C2E}"/>
              </a:ext>
            </a:extLst>
          </p:cNvPr>
          <p:cNvSpPr/>
          <p:nvPr/>
        </p:nvSpPr>
        <p:spPr bwMode="auto">
          <a:xfrm>
            <a:off x="10323740" y="4327959"/>
            <a:ext cx="1312105" cy="581138"/>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Partial Encoding</a:t>
            </a:r>
          </a:p>
        </p:txBody>
      </p:sp>
      <p:sp>
        <p:nvSpPr>
          <p:cNvPr id="159" name="Freeform 5">
            <a:extLst>
              <a:ext uri="{FF2B5EF4-FFF2-40B4-BE49-F238E27FC236}">
                <a16:creationId xmlns:a16="http://schemas.microsoft.com/office/drawing/2014/main" id="{74E552C8-F2C8-43C6-8F52-D534E493A0C7}"/>
              </a:ext>
            </a:extLst>
          </p:cNvPr>
          <p:cNvSpPr>
            <a:spLocks/>
          </p:cNvSpPr>
          <p:nvPr/>
        </p:nvSpPr>
        <p:spPr bwMode="auto">
          <a:xfrm rot="5400000">
            <a:off x="6862622" y="4817572"/>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5">
            <a:extLst>
              <a:ext uri="{FF2B5EF4-FFF2-40B4-BE49-F238E27FC236}">
                <a16:creationId xmlns:a16="http://schemas.microsoft.com/office/drawing/2014/main" id="{F275817A-FD37-455A-B1CA-ED3B0D8E1567}"/>
              </a:ext>
            </a:extLst>
          </p:cNvPr>
          <p:cNvSpPr>
            <a:spLocks/>
          </p:cNvSpPr>
          <p:nvPr/>
        </p:nvSpPr>
        <p:spPr bwMode="auto">
          <a:xfrm rot="5400000">
            <a:off x="8193640" y="4785429"/>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7B107FBF-80C0-4EC5-A4F5-8E664A36C25B}"/>
              </a:ext>
            </a:extLst>
          </p:cNvPr>
          <p:cNvSpPr>
            <a:spLocks/>
          </p:cNvSpPr>
          <p:nvPr/>
        </p:nvSpPr>
        <p:spPr bwMode="auto">
          <a:xfrm rot="5400000">
            <a:off x="9533671" y="4785430"/>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5">
            <a:extLst>
              <a:ext uri="{FF2B5EF4-FFF2-40B4-BE49-F238E27FC236}">
                <a16:creationId xmlns:a16="http://schemas.microsoft.com/office/drawing/2014/main" id="{A2784871-B2A9-43B0-B8BF-85188497BF6A}"/>
              </a:ext>
            </a:extLst>
          </p:cNvPr>
          <p:cNvSpPr>
            <a:spLocks/>
          </p:cNvSpPr>
          <p:nvPr/>
        </p:nvSpPr>
        <p:spPr bwMode="auto">
          <a:xfrm rot="5400000">
            <a:off x="10873702" y="4774853"/>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0C095FC2-BFCE-4170-BB24-2160DEE36631}"/>
              </a:ext>
            </a:extLst>
          </p:cNvPr>
          <p:cNvSpPr/>
          <p:nvPr/>
        </p:nvSpPr>
        <p:spPr>
          <a:xfrm>
            <a:off x="6156396" y="1575266"/>
            <a:ext cx="5827914" cy="4974771"/>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3C7C0D3-C164-460D-A0FE-9422DF14A09C}"/>
              </a:ext>
            </a:extLst>
          </p:cNvPr>
          <p:cNvSpPr/>
          <p:nvPr/>
        </p:nvSpPr>
        <p:spPr bwMode="auto">
          <a:xfrm>
            <a:off x="588263" y="3070812"/>
            <a:ext cx="2446359" cy="695391"/>
          </a:xfrm>
          <a:prstGeom prst="roundRect">
            <a:avLst/>
          </a:pr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3B8606CB-68AF-407F-8A38-B93D8E26DFD9}"/>
              </a:ext>
            </a:extLst>
          </p:cNvPr>
          <p:cNvSpPr/>
          <p:nvPr/>
        </p:nvSpPr>
        <p:spPr bwMode="auto">
          <a:xfrm>
            <a:off x="3144596" y="3082262"/>
            <a:ext cx="2446359" cy="695391"/>
          </a:xfrm>
          <a:prstGeom prst="roundRect">
            <a:avLst/>
          </a:pr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7A1D71F-AE4B-47CF-A17D-2933B46CDD52}"/>
              </a:ext>
            </a:extLst>
          </p:cNvPr>
          <p:cNvSpPr/>
          <p:nvPr/>
        </p:nvSpPr>
        <p:spPr bwMode="auto">
          <a:xfrm>
            <a:off x="3133599" y="4037442"/>
            <a:ext cx="2447577" cy="695391"/>
          </a:xfrm>
          <a:prstGeom prst="roundRect">
            <a:avLst/>
          </a:pr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21981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sp>
        <p:nvSpPr>
          <p:cNvPr id="68" name="TextBox 67">
            <a:extLst>
              <a:ext uri="{FF2B5EF4-FFF2-40B4-BE49-F238E27FC236}">
                <a16:creationId xmlns:a16="http://schemas.microsoft.com/office/drawing/2014/main" id="{187889BD-FEC8-4FC8-8ECA-95AF6B60E0D5}"/>
              </a:ext>
            </a:extLst>
          </p:cNvPr>
          <p:cNvSpPr txBox="1"/>
          <p:nvPr/>
        </p:nvSpPr>
        <p:spPr>
          <a:xfrm>
            <a:off x="7845458" y="5265252"/>
            <a:ext cx="4109854" cy="1200329"/>
          </a:xfrm>
          <a:prstGeom prst="rect">
            <a:avLst/>
          </a:prstGeom>
          <a:noFill/>
        </p:spPr>
        <p:txBody>
          <a:bodyPr wrap="square" rtlCol="0">
            <a:spAutoFit/>
          </a:bodyPr>
          <a:lstStyle/>
          <a:p>
            <a:r>
              <a:rPr lang="en-US" sz="1600">
                <a:latin typeface="Segoe UI Semibold" panose="020B0702040204020203" pitchFamily="34" charset="0"/>
                <a:cs typeface="Segoe UI Semibold" panose="020B0702040204020203" pitchFamily="34" charset="0"/>
              </a:rPr>
              <a:t>Research Angles </a:t>
            </a:r>
          </a:p>
          <a:p>
            <a:pPr marL="173038" indent="-173038">
              <a:buFontTx/>
              <a:buChar char="-"/>
            </a:pPr>
            <a:r>
              <a:rPr lang="en-US" sz="1400">
                <a:latin typeface="Segoe UI" panose="020B0502040204020203" pitchFamily="34" charset="0"/>
                <a:cs typeface="Segoe UI" panose="020B0502040204020203" pitchFamily="34" charset="0"/>
              </a:rPr>
              <a:t>Mathematical concepts matured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in tools for requirements capture (TLA+)</a:t>
            </a:r>
          </a:p>
          <a:p>
            <a:pPr marL="173038" indent="-173038">
              <a:buFontTx/>
              <a:buChar char="-"/>
            </a:pPr>
            <a:r>
              <a:rPr lang="en-US" sz="1400">
                <a:latin typeface="Segoe UI" panose="020B0502040204020203" pitchFamily="34" charset="0"/>
                <a:cs typeface="Segoe UI" panose="020B0502040204020203" pitchFamily="34" charset="0"/>
              </a:rPr>
              <a:t>A sweet spot for Formal Methods skillsets</a:t>
            </a:r>
          </a:p>
          <a:p>
            <a:pPr marL="173038" indent="-173038">
              <a:buFontTx/>
              <a:buChar char="-"/>
            </a:pPr>
            <a:r>
              <a:rPr lang="en-US" sz="1400">
                <a:latin typeface="Segoe UI" panose="020B0502040204020203" pitchFamily="34" charset="0"/>
                <a:cs typeface="Segoe UI" panose="020B0502040204020203" pitchFamily="34" charset="0"/>
              </a:rPr>
              <a:t>Uncovered many subtle implicit assumptions</a:t>
            </a:r>
            <a:endParaRPr lang="en-US" sz="1600">
              <a:latin typeface="Segoe UI" panose="020B0502040204020203" pitchFamily="34" charset="0"/>
              <a:cs typeface="Segoe UI" panose="020B0502040204020203" pitchFamily="34" charset="0"/>
            </a:endParaRPr>
          </a:p>
        </p:txBody>
      </p:sp>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074064"/>
              </a:xfrm>
              <a:prstGeom prst="rect">
                <a:avLst/>
              </a:prstGeom>
              <a:noFill/>
            </p:spPr>
            <p:txBody>
              <a:bodyPr wrap="square">
                <a:spAutoFit/>
              </a:bodyPr>
              <a:lstStyle/>
              <a:p>
                <a:r>
                  <a:rPr lang="en-US">
                    <a:latin typeface="Segoe UI Semibold" panose="020B0702040204020203" pitchFamily="34" charset="0"/>
                    <a:cs typeface="Segoe UI Semibold" panose="020B0702040204020203" pitchFamily="34" charset="0"/>
                  </a:rPr>
                  <a:t>Solve for:</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b="1">
                    <a:latin typeface="Segoe UI Semibold" panose="020B0702040204020203" pitchFamily="34" charset="0"/>
                    <a:cs typeface="Segoe UI Semibold" panose="020B0702040204020203" pitchFamily="34" charset="0"/>
                  </a:rPr>
                  <a:t>Auxiliary Functions:</a:t>
                </a:r>
                <a:endParaRPr lang="en-US">
                  <a:latin typeface="Segoe UI Semibold" panose="020B0702040204020203" pitchFamily="34" charset="0"/>
                  <a:cs typeface="Segoe UI Semibold" panose="020B0702040204020203" pitchFamily="34" charset="0"/>
                </a:endParaRPr>
              </a:p>
              <a:p>
                <a:endParaRPr lang="en-US" b="0">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a:latin typeface="Segoe UI Semibold" panose="020B0702040204020203" pitchFamily="34" charset="0"/>
                    <a:cs typeface="Segoe UI Semibold" panose="020B0702040204020203" pitchFamily="34" charset="0"/>
                  </a:rPr>
                  <a:t>Assignment Constraints:</a:t>
                </a:r>
              </a:p>
              <a:p>
                <a:endParaRPr lang="en-US">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a:latin typeface="Segoe UI" panose="020B0502040204020203" pitchFamily="34" charset="0"/>
                  <a:cs typeface="Segoe UI" panose="020B0502040204020203" pitchFamily="34" charset="0"/>
                </a:endParaRPr>
              </a:p>
              <a:p>
                <a:endParaRPr lang="en-US" b="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074064"/>
              </a:xfrm>
              <a:prstGeom prst="rect">
                <a:avLst/>
              </a:prstGeom>
              <a:blipFill>
                <a:blip r:embed="rId9"/>
                <a:stretch>
                  <a:fillRect l="-1087" t="-59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A2333C5-D20A-4F80-95C3-B4AB374BF0B1}"/>
              </a:ext>
            </a:extLst>
          </p:cNvPr>
          <p:cNvSpPr txBox="1"/>
          <p:nvPr/>
        </p:nvSpPr>
        <p:spPr>
          <a:xfrm>
            <a:off x="414117" y="5262027"/>
            <a:ext cx="4583691" cy="1138773"/>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Mapping to Z3 at </a:t>
            </a:r>
            <a:r>
              <a:rPr lang="en-US" i="1">
                <a:latin typeface="Segoe UI Semibold" panose="020B0702040204020203" pitchFamily="34" charset="0"/>
                <a:cs typeface="Segoe UI Semibold" panose="020B0702040204020203" pitchFamily="34" charset="0"/>
              </a:rPr>
              <a:t>same </a:t>
            </a:r>
            <a:r>
              <a:rPr lang="en-US">
                <a:latin typeface="Segoe UI Semibold" panose="020B0702040204020203" pitchFamily="34" charset="0"/>
                <a:cs typeface="Segoe UI Semibold" panose="020B0702040204020203" pitchFamily="34" charset="0"/>
              </a:rPr>
              <a:t>the level of model</a:t>
            </a:r>
          </a:p>
          <a:p>
            <a:pPr marL="285750" indent="-285750">
              <a:buFontTx/>
              <a:buChar char="-"/>
            </a:pPr>
            <a:r>
              <a:rPr lang="en-US" sz="1600">
                <a:latin typeface="Segoe UI" panose="020B0502040204020203" pitchFamily="34" charset="0"/>
                <a:cs typeface="Segoe UI" panose="020B0502040204020203" pitchFamily="34" charset="0"/>
              </a:rPr>
              <a:t>Uninterpreted functions</a:t>
            </a:r>
          </a:p>
          <a:p>
            <a:pPr marL="285750" indent="-285750">
              <a:buFontTx/>
              <a:buChar char="-"/>
            </a:pPr>
            <a:r>
              <a:rPr lang="en-US" sz="1600">
                <a:latin typeface="Segoe UI" panose="020B0502040204020203" pitchFamily="34" charset="0"/>
                <a:cs typeface="Segoe UI" panose="020B0502040204020203" pitchFamily="34" charset="0"/>
              </a:rPr>
              <a:t>Nested formulas (no tuning for big </a:t>
            </a:r>
            <a:r>
              <a:rPr lang="en-US" sz="1600" err="1">
                <a:latin typeface="Segoe UI" panose="020B0502040204020203" pitchFamily="34" charset="0"/>
                <a:cs typeface="Segoe UI" panose="020B0502040204020203" pitchFamily="34" charset="0"/>
              </a:rPr>
              <a:t>Ms</a:t>
            </a:r>
            <a:r>
              <a:rPr lang="en-US" sz="1600">
                <a:latin typeface="Segoe UI" panose="020B0502040204020203" pitchFamily="34" charset="0"/>
                <a:cs typeface="Segoe UI" panose="020B0502040204020203" pitchFamily="34" charset="0"/>
              </a:rPr>
              <a:t>)</a:t>
            </a:r>
          </a:p>
          <a:p>
            <a:pPr marL="285750" indent="-285750">
              <a:buFontTx/>
              <a:buChar char="-"/>
            </a:pPr>
            <a:r>
              <a:rPr lang="en-US" sz="1600">
                <a:latin typeface="Segoe UI" panose="020B0502040204020203" pitchFamily="34" charset="0"/>
                <a:cs typeface="Segoe UI" panose="020B0502040204020203" pitchFamily="34" charset="0"/>
              </a:rPr>
              <a:t>Finite domains using bit-vectors</a:t>
            </a:r>
          </a:p>
        </p:txBody>
      </p:sp>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10">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10">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10">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46" name="Title 1">
            <a:extLst>
              <a:ext uri="{FF2B5EF4-FFF2-40B4-BE49-F238E27FC236}">
                <a16:creationId xmlns:a16="http://schemas.microsoft.com/office/drawing/2014/main" id="{FEFC61CF-D6C3-45A4-91B7-FCE5B77FA12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a:gradFill>
                  <a:gsLst>
                    <a:gs pos="1250">
                      <a:srgbClr val="000000"/>
                    </a:gs>
                    <a:gs pos="100000">
                      <a:srgbClr val="000000"/>
                    </a:gs>
                  </a:gsLst>
                  <a:lin ang="5400000" scaled="0"/>
                </a:gradFill>
                <a:latin typeface="Segoe UI Semibold"/>
              </a:rPr>
              <a:t>Domain Engineering – Mathematical Modeling</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902138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E10E4B6-087E-413C-9632-47B8FCFB473F}"/>
              </a:ext>
            </a:extLst>
          </p:cNvPr>
          <p:cNvSpPr/>
          <p:nvPr/>
        </p:nvSpPr>
        <p:spPr bwMode="auto">
          <a:xfrm>
            <a:off x="8439967" y="1681904"/>
            <a:ext cx="3291827" cy="1513085"/>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0" name="Picture 2">
            <a:extLst>
              <a:ext uri="{FF2B5EF4-FFF2-40B4-BE49-F238E27FC236}">
                <a16:creationId xmlns:a16="http://schemas.microsoft.com/office/drawing/2014/main" id="{8436BF28-B762-4703-8470-A71762B6C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06" y="2963443"/>
            <a:ext cx="1486186" cy="1486186"/>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A723E03A-84AF-479E-8A40-935C1396DEE0}"/>
              </a:ext>
            </a:extLst>
          </p:cNvPr>
          <p:cNvSpPr txBox="1"/>
          <p:nvPr/>
        </p:nvSpPr>
        <p:spPr>
          <a:xfrm>
            <a:off x="436903" y="4480407"/>
            <a:ext cx="1532792"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Deep Solving</a:t>
            </a:r>
          </a:p>
        </p:txBody>
      </p:sp>
      <p:sp>
        <p:nvSpPr>
          <p:cNvPr id="6" name="TextBox 5">
            <a:extLst>
              <a:ext uri="{FF2B5EF4-FFF2-40B4-BE49-F238E27FC236}">
                <a16:creationId xmlns:a16="http://schemas.microsoft.com/office/drawing/2014/main" id="{38702500-86AE-49AF-AA47-BA4A34498957}"/>
              </a:ext>
            </a:extLst>
          </p:cNvPr>
          <p:cNvSpPr txBox="1"/>
          <p:nvPr/>
        </p:nvSpPr>
        <p:spPr>
          <a:xfrm>
            <a:off x="420449" y="2287618"/>
            <a:ext cx="1593881" cy="707886"/>
          </a:xfrm>
          <a:prstGeom prst="rect">
            <a:avLst/>
          </a:prstGeom>
          <a:noFill/>
        </p:spPr>
        <p:txBody>
          <a:bodyPr wrap="square" rtlCol="0">
            <a:spAutoFit/>
          </a:bodyPr>
          <a:lstStyle/>
          <a:p>
            <a:pPr algn="ctr"/>
            <a:r>
              <a:rPr lang="en-US" sz="2000">
                <a:latin typeface="Segoe UI Semibold" panose="020B0702040204020203" pitchFamily="34" charset="0"/>
                <a:cs typeface="Segoe UI Semibold" panose="020B0702040204020203" pitchFamily="34" charset="0"/>
              </a:rPr>
              <a:t>Grand </a:t>
            </a:r>
          </a:p>
          <a:p>
            <a:pPr algn="ctr"/>
            <a:r>
              <a:rPr lang="en-US" sz="2000">
                <a:latin typeface="Segoe UI Semibold" panose="020B0702040204020203" pitchFamily="34" charset="0"/>
                <a:cs typeface="Segoe UI Semibold" panose="020B0702040204020203" pitchFamily="34" charset="0"/>
              </a:rPr>
              <a:t>Goal</a:t>
            </a:r>
          </a:p>
        </p:txBody>
      </p:sp>
      <p:pic>
        <p:nvPicPr>
          <p:cNvPr id="5" name="Picture 2" descr="Image result for data cleaning meme">
            <a:extLst>
              <a:ext uri="{FF2B5EF4-FFF2-40B4-BE49-F238E27FC236}">
                <a16:creationId xmlns:a16="http://schemas.microsoft.com/office/drawing/2014/main" id="{62251CFC-BDC8-47BF-840A-8071D5037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580" y="2979600"/>
            <a:ext cx="1486186" cy="15130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E941881-3AB4-45C5-A593-BD591036F7AB}"/>
              </a:ext>
            </a:extLst>
          </p:cNvPr>
          <p:cNvSpPr txBox="1"/>
          <p:nvPr/>
        </p:nvSpPr>
        <p:spPr>
          <a:xfrm>
            <a:off x="2407890" y="4492685"/>
            <a:ext cx="1793568"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Deep Validation</a:t>
            </a:r>
          </a:p>
        </p:txBody>
      </p:sp>
      <p:sp>
        <p:nvSpPr>
          <p:cNvPr id="16" name="TextBox 15">
            <a:extLst>
              <a:ext uri="{FF2B5EF4-FFF2-40B4-BE49-F238E27FC236}">
                <a16:creationId xmlns:a16="http://schemas.microsoft.com/office/drawing/2014/main" id="{2C873A82-B3DB-42CF-8CE7-E0482E7F0BB3}"/>
              </a:ext>
            </a:extLst>
          </p:cNvPr>
          <p:cNvSpPr txBox="1"/>
          <p:nvPr/>
        </p:nvSpPr>
        <p:spPr>
          <a:xfrm>
            <a:off x="2407890" y="2271714"/>
            <a:ext cx="1907501" cy="707886"/>
          </a:xfrm>
          <a:prstGeom prst="rect">
            <a:avLst/>
          </a:prstGeom>
          <a:noFill/>
        </p:spPr>
        <p:txBody>
          <a:bodyPr wrap="square" rtlCol="0">
            <a:spAutoFit/>
          </a:bodyPr>
          <a:lstStyle/>
          <a:p>
            <a:pPr algn="ctr"/>
            <a:r>
              <a:rPr lang="en-US" sz="2000">
                <a:latin typeface="Segoe UI Semibold" panose="020B0702040204020203" pitchFamily="34" charset="0"/>
                <a:cs typeface="Segoe UI Semibold" panose="020B0702040204020203" pitchFamily="34" charset="0"/>
              </a:rPr>
              <a:t>Humble </a:t>
            </a:r>
          </a:p>
          <a:p>
            <a:pPr algn="ctr"/>
            <a:r>
              <a:rPr lang="en-US" sz="2000">
                <a:latin typeface="Segoe UI Semibold" panose="020B0702040204020203" pitchFamily="34" charset="0"/>
                <a:cs typeface="Segoe UI Semibold" panose="020B0702040204020203" pitchFamily="34" charset="0"/>
              </a:rPr>
              <a:t>Path</a:t>
            </a:r>
          </a:p>
        </p:txBody>
      </p:sp>
      <p:sp>
        <p:nvSpPr>
          <p:cNvPr id="18" name="Freeform 5">
            <a:extLst>
              <a:ext uri="{FF2B5EF4-FFF2-40B4-BE49-F238E27FC236}">
                <a16:creationId xmlns:a16="http://schemas.microsoft.com/office/drawing/2014/main" id="{9B18B1C7-697D-4737-81FD-7C3014A07D1C}"/>
              </a:ext>
            </a:extLst>
          </p:cNvPr>
          <p:cNvSpPr>
            <a:spLocks/>
          </p:cNvSpPr>
          <p:nvPr/>
        </p:nvSpPr>
        <p:spPr bwMode="auto">
          <a:xfrm>
            <a:off x="2139436" y="3357587"/>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55A081EC-9E47-409B-8268-869F5EE239EA}"/>
              </a:ext>
            </a:extLst>
          </p:cNvPr>
          <p:cNvSpPr/>
          <p:nvPr/>
        </p:nvSpPr>
        <p:spPr>
          <a:xfrm>
            <a:off x="4639651" y="2979600"/>
            <a:ext cx="3472921" cy="1513085"/>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8DD084ED-BCF5-4C49-9693-40956F1FC131}"/>
              </a:ext>
            </a:extLst>
          </p:cNvPr>
          <p:cNvSpPr txBox="1"/>
          <p:nvPr/>
        </p:nvSpPr>
        <p:spPr>
          <a:xfrm>
            <a:off x="4780674" y="3074422"/>
            <a:ext cx="3190874" cy="1323439"/>
          </a:xfrm>
          <a:prstGeom prst="rect">
            <a:avLst/>
          </a:prstGeom>
          <a:noFill/>
        </p:spPr>
        <p:txBody>
          <a:bodyPr wrap="none" rtlCol="0">
            <a:spAutoFit/>
          </a:bodyPr>
          <a:lstStyle/>
          <a:p>
            <a:r>
              <a:rPr lang="en-US" sz="1600" dirty="0">
                <a:latin typeface="Segoe UI" panose="020B0502040204020203" pitchFamily="34" charset="0"/>
                <a:cs typeface="Segoe UI" panose="020B0502040204020203" pitchFamily="34" charset="0"/>
              </a:rPr>
              <a:t>1. Scripts that check invariants of </a:t>
            </a:r>
          </a:p>
          <a:p>
            <a:r>
              <a:rPr lang="en-US" sz="1600" dirty="0">
                <a:latin typeface="Segoe UI" panose="020B0502040204020203" pitchFamily="34" charset="0"/>
                <a:cs typeface="Segoe UI" panose="020B0502040204020203" pitchFamily="34" charset="0"/>
              </a:rPr>
              <a:t>database entries</a:t>
            </a:r>
          </a:p>
          <a:p>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2. Provenance information </a:t>
            </a:r>
          </a:p>
          <a:p>
            <a:r>
              <a:rPr lang="en-US" sz="1600" dirty="0">
                <a:latin typeface="Segoe UI" panose="020B0502040204020203" pitchFamily="34" charset="0"/>
                <a:cs typeface="Segoe UI" panose="020B0502040204020203" pitchFamily="34" charset="0"/>
              </a:rPr>
              <a:t>using infeasible cores from Z3</a:t>
            </a:r>
          </a:p>
        </p:txBody>
      </p:sp>
      <p:sp>
        <p:nvSpPr>
          <p:cNvPr id="26" name="Freeform 5">
            <a:extLst>
              <a:ext uri="{FF2B5EF4-FFF2-40B4-BE49-F238E27FC236}">
                <a16:creationId xmlns:a16="http://schemas.microsoft.com/office/drawing/2014/main" id="{0D64FEE6-E23D-4050-BA21-F973C7DAA9E1}"/>
              </a:ext>
            </a:extLst>
          </p:cNvPr>
          <p:cNvSpPr>
            <a:spLocks/>
          </p:cNvSpPr>
          <p:nvPr/>
        </p:nvSpPr>
        <p:spPr bwMode="auto">
          <a:xfrm>
            <a:off x="4240810" y="3357587"/>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4409AF88-E1A1-493E-A93D-CE447A8B95D0}"/>
              </a:ext>
            </a:extLst>
          </p:cNvPr>
          <p:cNvSpPr txBox="1"/>
          <p:nvPr/>
        </p:nvSpPr>
        <p:spPr>
          <a:xfrm>
            <a:off x="4639651" y="2484666"/>
            <a:ext cx="3379694" cy="400110"/>
          </a:xfrm>
          <a:prstGeom prst="rect">
            <a:avLst/>
          </a:prstGeom>
          <a:noFill/>
        </p:spPr>
        <p:txBody>
          <a:bodyPr wrap="square" rtlCol="0">
            <a:spAutoFit/>
          </a:bodyPr>
          <a:lstStyle/>
          <a:p>
            <a:pPr algn="ctr"/>
            <a:r>
              <a:rPr lang="en-US" sz="2000">
                <a:latin typeface="Segoe UI Semibold" panose="020B0702040204020203" pitchFamily="34" charset="0"/>
                <a:cs typeface="Segoe UI Semibold" panose="020B0702040204020203" pitchFamily="34" charset="0"/>
              </a:rPr>
              <a:t>Validation Approaches</a:t>
            </a:r>
          </a:p>
        </p:txBody>
      </p:sp>
      <p:pic>
        <p:nvPicPr>
          <p:cNvPr id="30" name="Picture 1">
            <a:extLst>
              <a:ext uri="{FF2B5EF4-FFF2-40B4-BE49-F238E27FC236}">
                <a16:creationId xmlns:a16="http://schemas.microsoft.com/office/drawing/2014/main" id="{CBFB6E5F-F1E5-4A8B-9D75-C62AC554C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3986" y="1898339"/>
            <a:ext cx="2974841" cy="1081261"/>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30FA904F-2F08-4DFE-AC97-725EBC89FE4E}"/>
              </a:ext>
            </a:extLst>
          </p:cNvPr>
          <p:cNvSpPr txBox="1"/>
          <p:nvPr/>
        </p:nvSpPr>
        <p:spPr>
          <a:xfrm>
            <a:off x="8421849" y="3411424"/>
            <a:ext cx="3530299" cy="2246769"/>
          </a:xfrm>
          <a:prstGeom prst="rect">
            <a:avLst/>
          </a:prstGeom>
          <a:solidFill>
            <a:schemeClr val="bg1"/>
          </a:solidFill>
        </p:spPr>
        <p:txBody>
          <a:bodyPr wrap="square" rtlCol="0">
            <a:spAutoFit/>
          </a:bodyPr>
          <a:lstStyle/>
          <a:p>
            <a:r>
              <a:rPr lang="en-US" sz="1400" dirty="0">
                <a:latin typeface="Segoe UI Semibold" panose="020B0702040204020203" pitchFamily="34" charset="0"/>
                <a:cs typeface="Segoe UI Semibold" panose="020B0702040204020203" pitchFamily="34" charset="0"/>
              </a:rPr>
              <a:t>Z3 Features</a:t>
            </a:r>
          </a:p>
          <a:p>
            <a:pPr marL="285750" indent="-285750">
              <a:buFontTx/>
              <a:buChar char="-"/>
            </a:pPr>
            <a:r>
              <a:rPr lang="en-US" sz="1400" dirty="0">
                <a:latin typeface="Segoe UI" panose="020B0502040204020203" pitchFamily="34" charset="0"/>
                <a:cs typeface="Segoe UI" panose="020B0502040204020203" pitchFamily="34" charset="0"/>
              </a:rPr>
              <a:t>Native core minimization in SAT solver</a:t>
            </a:r>
          </a:p>
          <a:p>
            <a:pPr marL="285750" indent="-285750">
              <a:buFontTx/>
              <a:buChar char="-"/>
            </a:pPr>
            <a:r>
              <a:rPr lang="en-US" sz="1400" dirty="0">
                <a:latin typeface="Segoe UI" panose="020B0502040204020203" pitchFamily="34" charset="0"/>
                <a:cs typeface="Segoe UI" panose="020B0502040204020203" pitchFamily="34" charset="0"/>
              </a:rPr>
              <a:t>Core and correction set enumeration</a:t>
            </a:r>
          </a:p>
          <a:p>
            <a:pPr marL="285750" indent="-285750">
              <a:buFontTx/>
              <a:buChar char="-"/>
            </a:pPr>
            <a:r>
              <a:rPr lang="en-US" sz="1400" dirty="0">
                <a:latin typeface="Segoe UI" panose="020B0502040204020203" pitchFamily="34" charset="0"/>
                <a:cs typeface="Segoe UI" panose="020B0502040204020203" pitchFamily="34" charset="0"/>
              </a:rPr>
              <a:t>Software bug localization and repair</a:t>
            </a:r>
          </a:p>
          <a:p>
            <a:pPr marL="285750" indent="-285750">
              <a:buFontTx/>
              <a:buChar char="-"/>
            </a:pPr>
            <a:endParaRPr lang="en-US" sz="1400" dirty="0">
              <a:latin typeface="Segoe UI" panose="020B0502040204020203" pitchFamily="34" charset="0"/>
              <a:cs typeface="Segoe UI" panose="020B0502040204020203" pitchFamily="34" charset="0"/>
            </a:endParaRPr>
          </a:p>
          <a:p>
            <a:r>
              <a:rPr lang="en-US" sz="1400" dirty="0">
                <a:latin typeface="Segoe UI Semibold" panose="020B0702040204020203" pitchFamily="34" charset="0"/>
                <a:cs typeface="Segoe UI Semibold" panose="020B0702040204020203" pitchFamily="34" charset="0"/>
              </a:rPr>
              <a:t>Practical impact</a:t>
            </a:r>
          </a:p>
          <a:p>
            <a:pPr marL="285750" indent="-285750">
              <a:buFontTx/>
              <a:buChar char="-"/>
            </a:pPr>
            <a:r>
              <a:rPr lang="en-US" sz="1400" dirty="0">
                <a:latin typeface="Segoe UI" panose="020B0502040204020203" pitchFamily="34" charset="0"/>
                <a:cs typeface="Segoe UI" panose="020B0502040204020203" pitchFamily="34" charset="0"/>
              </a:rPr>
              <a:t>Invariant checker and provenance tools in hands of collaborators</a:t>
            </a:r>
          </a:p>
          <a:p>
            <a:pPr marL="285750" indent="-285750">
              <a:buFontTx/>
              <a:buChar char="-"/>
            </a:pPr>
            <a:r>
              <a:rPr lang="en-US" sz="1400" dirty="0">
                <a:latin typeface="Segoe UI" panose="020B0502040204020203" pitchFamily="34" charset="0"/>
                <a:cs typeface="Segoe UI" panose="020B0502040204020203" pitchFamily="34" charset="0"/>
              </a:rPr>
              <a:t>Used to fix a significant set of data entry bugs</a:t>
            </a:r>
          </a:p>
        </p:txBody>
      </p:sp>
      <p:sp>
        <p:nvSpPr>
          <p:cNvPr id="43" name="Title 1">
            <a:extLst>
              <a:ext uri="{FF2B5EF4-FFF2-40B4-BE49-F238E27FC236}">
                <a16:creationId xmlns:a16="http://schemas.microsoft.com/office/drawing/2014/main" id="{617B472F-DBAA-49B7-84F8-C84A72EB78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latin typeface="Segoe UI Semibold"/>
              </a:rPr>
              <a:t>Domain Engineering – Semantic Validation</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997171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187889BD-FEC8-4FC8-8ECA-95AF6B60E0D5}"/>
              </a:ext>
            </a:extLst>
          </p:cNvPr>
          <p:cNvSpPr txBox="1"/>
          <p:nvPr/>
        </p:nvSpPr>
        <p:spPr>
          <a:xfrm>
            <a:off x="7992755" y="4773803"/>
            <a:ext cx="3820270"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MSAGL – Automated Graph Layout engine</a:t>
            </a:r>
          </a:p>
        </p:txBody>
      </p:sp>
      <p:grpSp>
        <p:nvGrpSpPr>
          <p:cNvPr id="12" name="Group 11">
            <a:extLst>
              <a:ext uri="{FF2B5EF4-FFF2-40B4-BE49-F238E27FC236}">
                <a16:creationId xmlns:a16="http://schemas.microsoft.com/office/drawing/2014/main" id="{4F8B9046-E565-4B75-B3E7-62DA4F53FAF4}"/>
              </a:ext>
            </a:extLst>
          </p:cNvPr>
          <p:cNvGrpSpPr/>
          <p:nvPr/>
        </p:nvGrpSpPr>
        <p:grpSpPr>
          <a:xfrm>
            <a:off x="378975" y="1818555"/>
            <a:ext cx="6452521" cy="1891303"/>
            <a:chOff x="-29398" y="1078420"/>
            <a:chExt cx="12057286" cy="2270413"/>
          </a:xfrm>
        </p:grpSpPr>
        <p:pic>
          <p:nvPicPr>
            <p:cNvPr id="13" name="Picture 12" descr="Chart, scatter chart&#10;&#10;Description automatically generated">
              <a:extLst>
                <a:ext uri="{FF2B5EF4-FFF2-40B4-BE49-F238E27FC236}">
                  <a16:creationId xmlns:a16="http://schemas.microsoft.com/office/drawing/2014/main" id="{B460BC0C-9E90-43C5-B005-423B65570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8" y="1078420"/>
              <a:ext cx="12057286" cy="2270413"/>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17B39BD2-4327-41FB-9135-EA37E0A5EDDD}"/>
                </a:ext>
              </a:extLst>
            </p:cNvPr>
            <p:cNvSpPr txBox="1"/>
            <p:nvPr/>
          </p:nvSpPr>
          <p:spPr>
            <a:xfrm>
              <a:off x="-29398" y="2905469"/>
              <a:ext cx="1660051" cy="443364"/>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Day 43</a:t>
              </a:r>
            </a:p>
          </p:txBody>
        </p:sp>
      </p:grpSp>
      <p:grpSp>
        <p:nvGrpSpPr>
          <p:cNvPr id="15" name="Group 14">
            <a:extLst>
              <a:ext uri="{FF2B5EF4-FFF2-40B4-BE49-F238E27FC236}">
                <a16:creationId xmlns:a16="http://schemas.microsoft.com/office/drawing/2014/main" id="{57847A45-B984-4707-BD18-5908AA495CF1}"/>
              </a:ext>
            </a:extLst>
          </p:cNvPr>
          <p:cNvGrpSpPr/>
          <p:nvPr/>
        </p:nvGrpSpPr>
        <p:grpSpPr>
          <a:xfrm>
            <a:off x="1267360" y="4098660"/>
            <a:ext cx="6089519" cy="2228294"/>
            <a:chOff x="62405" y="3204839"/>
            <a:chExt cx="11965483" cy="3557950"/>
          </a:xfrm>
        </p:grpSpPr>
        <p:pic>
          <p:nvPicPr>
            <p:cNvPr id="16" name="Picture 15" descr="A close up of a map&#10;&#10;Description automatically generated">
              <a:extLst>
                <a:ext uri="{FF2B5EF4-FFF2-40B4-BE49-F238E27FC236}">
                  <a16:creationId xmlns:a16="http://schemas.microsoft.com/office/drawing/2014/main" id="{58B7F64E-D084-42E4-B63F-7A49EAC3B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5" y="3204839"/>
              <a:ext cx="11965483" cy="355795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94ABBCB2-F647-4216-BF94-8A5A58B7ABE2}"/>
                </a:ext>
              </a:extLst>
            </p:cNvPr>
            <p:cNvSpPr txBox="1"/>
            <p:nvPr/>
          </p:nvSpPr>
          <p:spPr>
            <a:xfrm>
              <a:off x="62405" y="6173071"/>
              <a:ext cx="1745615" cy="589718"/>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Day 61</a:t>
              </a:r>
            </a:p>
          </p:txBody>
        </p:sp>
      </p:grpSp>
      <p:sp>
        <p:nvSpPr>
          <p:cNvPr id="2" name="TextBox 1">
            <a:extLst>
              <a:ext uri="{FF2B5EF4-FFF2-40B4-BE49-F238E27FC236}">
                <a16:creationId xmlns:a16="http://schemas.microsoft.com/office/drawing/2014/main" id="{2283EC7C-7C20-4A27-ACD7-A709E4623327}"/>
              </a:ext>
            </a:extLst>
          </p:cNvPr>
          <p:cNvSpPr txBox="1"/>
          <p:nvPr/>
        </p:nvSpPr>
        <p:spPr>
          <a:xfrm>
            <a:off x="7151171" y="2295858"/>
            <a:ext cx="4661854" cy="646331"/>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Aid to understand model stored in database</a:t>
            </a:r>
          </a:p>
          <a:p>
            <a:r>
              <a:rPr lang="en-US">
                <a:latin typeface="Segoe UI" panose="020B0502040204020203" pitchFamily="34" charset="0"/>
                <a:cs typeface="Segoe UI" panose="020B0502040204020203" pitchFamily="34" charset="0"/>
              </a:rPr>
              <a:t>and spot bugs by simple inspection</a:t>
            </a:r>
          </a:p>
        </p:txBody>
      </p:sp>
      <p:sp>
        <p:nvSpPr>
          <p:cNvPr id="11" name="Title 1">
            <a:extLst>
              <a:ext uri="{FF2B5EF4-FFF2-40B4-BE49-F238E27FC236}">
                <a16:creationId xmlns:a16="http://schemas.microsoft.com/office/drawing/2014/main" id="{1FFCC0F5-DD86-4D12-9E9A-2F400A7F4283}"/>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a:gradFill>
                  <a:gsLst>
                    <a:gs pos="1250">
                      <a:srgbClr val="000000"/>
                    </a:gs>
                    <a:gs pos="100000">
                      <a:srgbClr val="000000"/>
                    </a:gs>
                  </a:gsLst>
                  <a:lin ang="5400000" scaled="0"/>
                </a:gradFill>
                <a:latin typeface="Segoe UI Semibold"/>
              </a:rPr>
              <a:t>Domain Engineering – Visualization</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54687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62EA099-9555-4073-8C9C-C539BC49B2DF}"/>
              </a:ext>
            </a:extLst>
          </p:cNvPr>
          <p:cNvSpPr/>
          <p:nvPr/>
        </p:nvSpPr>
        <p:spPr bwMode="auto">
          <a:xfrm>
            <a:off x="597791" y="2341365"/>
            <a:ext cx="2446359" cy="5847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Model Formalization</a:t>
            </a:r>
          </a:p>
        </p:txBody>
      </p:sp>
      <p:sp>
        <p:nvSpPr>
          <p:cNvPr id="21" name="Title 1">
            <a:extLst>
              <a:ext uri="{FF2B5EF4-FFF2-40B4-BE49-F238E27FC236}">
                <a16:creationId xmlns:a16="http://schemas.microsoft.com/office/drawing/2014/main" id="{BF951464-0966-45AC-91F8-A793502E896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Experiences Summary</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AC8F7303-782E-4D74-95CB-9EB1865EF604}"/>
              </a:ext>
            </a:extLst>
          </p:cNvPr>
          <p:cNvSpPr txBox="1"/>
          <p:nvPr/>
        </p:nvSpPr>
        <p:spPr>
          <a:xfrm>
            <a:off x="1172709" y="1694015"/>
            <a:ext cx="3543611" cy="46166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2400" kern="0">
                <a:solidFill>
                  <a:srgbClr val="0078D4"/>
                </a:solidFill>
                <a:latin typeface="Segoe UI Semibold" panose="020B0702040204020203" pitchFamily="34" charset="0"/>
                <a:cs typeface="Segoe UI Semibold" panose="020B0702040204020203" pitchFamily="34" charset="0"/>
              </a:rPr>
              <a:t>Domain Engineering</a:t>
            </a:r>
            <a:endParaRPr kumimoji="0" lang="en-US" sz="240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cxnSp>
        <p:nvCxnSpPr>
          <p:cNvPr id="4" name="Straight Connector 3">
            <a:extLst>
              <a:ext uri="{FF2B5EF4-FFF2-40B4-BE49-F238E27FC236}">
                <a16:creationId xmlns:a16="http://schemas.microsoft.com/office/drawing/2014/main" id="{936DF4FD-E18B-4350-AAF4-74A0DED8BABE}"/>
              </a:ext>
            </a:extLst>
          </p:cNvPr>
          <p:cNvCxnSpPr>
            <a:cxnSpLocks/>
          </p:cNvCxnSpPr>
          <p:nvPr/>
        </p:nvCxnSpPr>
        <p:spPr>
          <a:xfrm>
            <a:off x="597791" y="3933776"/>
            <a:ext cx="4993164" cy="0"/>
          </a:xfrm>
          <a:prstGeom prst="line">
            <a:avLst/>
          </a:prstGeom>
          <a:noFill/>
          <a:ln w="9525" cap="flat" cmpd="sng" algn="ctr">
            <a:solidFill>
              <a:srgbClr val="FFFFFF">
                <a:lumMod val="7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61AE9E3F-DFA5-4BD1-A396-264419F8D826}"/>
              </a:ext>
            </a:extLst>
          </p:cNvPr>
          <p:cNvSpPr txBox="1"/>
          <p:nvPr/>
        </p:nvSpPr>
        <p:spPr>
          <a:xfrm>
            <a:off x="508750" y="3147002"/>
            <a:ext cx="2446359" cy="58477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Develop mathematically precise model</a:t>
            </a:r>
          </a:p>
        </p:txBody>
      </p:sp>
      <p:cxnSp>
        <p:nvCxnSpPr>
          <p:cNvPr id="13" name="Straight Connector 12">
            <a:extLst>
              <a:ext uri="{FF2B5EF4-FFF2-40B4-BE49-F238E27FC236}">
                <a16:creationId xmlns:a16="http://schemas.microsoft.com/office/drawing/2014/main" id="{57B4FA4B-E5BE-4472-93B9-A9943FF1E570}"/>
              </a:ext>
            </a:extLst>
          </p:cNvPr>
          <p:cNvCxnSpPr>
            <a:cxnSpLocks/>
          </p:cNvCxnSpPr>
          <p:nvPr/>
        </p:nvCxnSpPr>
        <p:spPr>
          <a:xfrm>
            <a:off x="3080288" y="3239227"/>
            <a:ext cx="0" cy="434760"/>
          </a:xfrm>
          <a:prstGeom prst="line">
            <a:avLst/>
          </a:prstGeom>
          <a:noFill/>
          <a:ln w="9525" cap="flat" cmpd="sng" algn="ctr">
            <a:solidFill>
              <a:srgbClr val="FFFFFF">
                <a:lumMod val="75000"/>
              </a:srgbClr>
            </a:solidFill>
            <a:prstDash val="solid"/>
            <a:headEnd type="none" w="lg" len="med"/>
            <a:tailEnd type="none" w="lg" len="med"/>
          </a:ln>
          <a:effectLst/>
        </p:spPr>
      </p:cxnSp>
      <p:sp>
        <p:nvSpPr>
          <p:cNvPr id="15" name="Rectangle 14">
            <a:extLst>
              <a:ext uri="{FF2B5EF4-FFF2-40B4-BE49-F238E27FC236}">
                <a16:creationId xmlns:a16="http://schemas.microsoft.com/office/drawing/2014/main" id="{C2C0842C-19E4-483E-8740-CADC8163B206}"/>
              </a:ext>
            </a:extLst>
          </p:cNvPr>
          <p:cNvSpPr/>
          <p:nvPr/>
        </p:nvSpPr>
        <p:spPr bwMode="auto">
          <a:xfrm>
            <a:off x="3133601" y="2341365"/>
            <a:ext cx="2446359" cy="5847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Data Validation</a:t>
            </a:r>
          </a:p>
        </p:txBody>
      </p:sp>
      <p:cxnSp>
        <p:nvCxnSpPr>
          <p:cNvPr id="20" name="Straight Connector 19">
            <a:extLst>
              <a:ext uri="{FF2B5EF4-FFF2-40B4-BE49-F238E27FC236}">
                <a16:creationId xmlns:a16="http://schemas.microsoft.com/office/drawing/2014/main" id="{25284FE5-ABA7-47FF-BB7A-49AAEACCBB39}"/>
              </a:ext>
            </a:extLst>
          </p:cNvPr>
          <p:cNvCxnSpPr>
            <a:cxnSpLocks/>
          </p:cNvCxnSpPr>
          <p:nvPr/>
        </p:nvCxnSpPr>
        <p:spPr>
          <a:xfrm>
            <a:off x="3072337" y="4143733"/>
            <a:ext cx="0" cy="434760"/>
          </a:xfrm>
          <a:prstGeom prst="line">
            <a:avLst/>
          </a:prstGeom>
          <a:noFill/>
          <a:ln w="9525" cap="flat" cmpd="sng" algn="ctr">
            <a:solidFill>
              <a:srgbClr val="FFFFFF">
                <a:lumMod val="75000"/>
              </a:srgbClr>
            </a:solidFill>
            <a:prstDash val="solid"/>
            <a:headEnd type="none" w="lg" len="med"/>
            <a:tailEnd type="none" w="lg" len="med"/>
          </a:ln>
          <a:effectLst/>
        </p:spPr>
      </p:cxnSp>
      <p:sp>
        <p:nvSpPr>
          <p:cNvPr id="22" name="TextBox 21">
            <a:extLst>
              <a:ext uri="{FF2B5EF4-FFF2-40B4-BE49-F238E27FC236}">
                <a16:creationId xmlns:a16="http://schemas.microsoft.com/office/drawing/2014/main" id="{F1ED0C40-27E9-484D-8BD8-45CFBB49E046}"/>
              </a:ext>
            </a:extLst>
          </p:cNvPr>
          <p:cNvSpPr txBox="1"/>
          <p:nvPr/>
        </p:nvSpPr>
        <p:spPr>
          <a:xfrm>
            <a:off x="519346" y="4101341"/>
            <a:ext cx="2446359" cy="58477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Relational Object Model of SQL data</a:t>
            </a:r>
          </a:p>
        </p:txBody>
      </p:sp>
      <p:sp>
        <p:nvSpPr>
          <p:cNvPr id="23" name="TextBox 22">
            <a:extLst>
              <a:ext uri="{FF2B5EF4-FFF2-40B4-BE49-F238E27FC236}">
                <a16:creationId xmlns:a16="http://schemas.microsoft.com/office/drawing/2014/main" id="{156AAECD-88DA-4D01-B1DC-D22206A904D6}"/>
              </a:ext>
            </a:extLst>
          </p:cNvPr>
          <p:cNvSpPr txBox="1"/>
          <p:nvPr/>
        </p:nvSpPr>
        <p:spPr>
          <a:xfrm>
            <a:off x="3133599" y="4101341"/>
            <a:ext cx="2446359" cy="58477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panose="020B0502040204020203" pitchFamily="34" charset="0"/>
                <a:cs typeface="Segoe UI" panose="020B0502040204020203" pitchFamily="34" charset="0"/>
              </a:rPr>
              <a:t>Semantic validation </a:t>
            </a:r>
          </a:p>
          <a:p>
            <a:pPr marL="0" marR="0" lvl="0" indent="0" algn="ctr" defTabSz="914367"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panose="020B0502040204020203" pitchFamily="34" charset="0"/>
                <a:cs typeface="Segoe UI" panose="020B0502040204020203" pitchFamily="34" charset="0"/>
              </a:rPr>
              <a:t>of SQL data</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0B70473B-ED76-47AB-9855-44B6E7563D29}"/>
              </a:ext>
            </a:extLst>
          </p:cNvPr>
          <p:cNvSpPr/>
          <p:nvPr/>
        </p:nvSpPr>
        <p:spPr bwMode="auto">
          <a:xfrm>
            <a:off x="6321121" y="3106251"/>
            <a:ext cx="1312105" cy="581138"/>
          </a:xfrm>
          <a:prstGeom prst="rect">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Small Batches</a:t>
            </a:r>
          </a:p>
        </p:txBody>
      </p:sp>
      <p:sp>
        <p:nvSpPr>
          <p:cNvPr id="27" name="TextBox 26">
            <a:extLst>
              <a:ext uri="{FF2B5EF4-FFF2-40B4-BE49-F238E27FC236}">
                <a16:creationId xmlns:a16="http://schemas.microsoft.com/office/drawing/2014/main" id="{1D92B0AF-6777-4918-919B-95F062A5D6AD}"/>
              </a:ext>
            </a:extLst>
          </p:cNvPr>
          <p:cNvSpPr txBox="1"/>
          <p:nvPr/>
        </p:nvSpPr>
        <p:spPr>
          <a:xfrm>
            <a:off x="6337982" y="1694015"/>
            <a:ext cx="5301688" cy="46166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2400" kern="0">
                <a:solidFill>
                  <a:srgbClr val="0078D4"/>
                </a:solidFill>
                <a:latin typeface="Segoe UI Semibold" panose="020B0702040204020203" pitchFamily="34" charset="0"/>
                <a:cs typeface="Segoe UI Semibold" panose="020B0702040204020203" pitchFamily="34" charset="0"/>
              </a:rPr>
              <a:t>Solver Engineering</a:t>
            </a:r>
            <a:endParaRPr kumimoji="0" lang="en-US" sz="240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DEC37FFC-9166-420B-882B-420FBF2B9118}"/>
              </a:ext>
            </a:extLst>
          </p:cNvPr>
          <p:cNvSpPr/>
          <p:nvPr/>
        </p:nvSpPr>
        <p:spPr bwMode="auto">
          <a:xfrm>
            <a:off x="8986256" y="3102613"/>
            <a:ext cx="2653414" cy="584775"/>
          </a:xfrm>
          <a:prstGeom prst="rect">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Full Model</a:t>
            </a:r>
          </a:p>
        </p:txBody>
      </p:sp>
      <p:sp>
        <p:nvSpPr>
          <p:cNvPr id="131" name="TextBox 130">
            <a:extLst>
              <a:ext uri="{FF2B5EF4-FFF2-40B4-BE49-F238E27FC236}">
                <a16:creationId xmlns:a16="http://schemas.microsoft.com/office/drawing/2014/main" id="{A5755AFE-490E-4A76-9ED1-1BBB80AED017}"/>
              </a:ext>
            </a:extLst>
          </p:cNvPr>
          <p:cNvSpPr txBox="1"/>
          <p:nvPr/>
        </p:nvSpPr>
        <p:spPr>
          <a:xfrm>
            <a:off x="6337982" y="5397720"/>
            <a:ext cx="1278384" cy="584775"/>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Solved 10%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 20 </a:t>
            </a:r>
            <a:r>
              <a:rPr lang="en-US" sz="1600" err="1">
                <a:latin typeface="Segoe UI" panose="020B0502040204020203" pitchFamily="34" charset="0"/>
                <a:cs typeface="Segoe UI" panose="020B0502040204020203" pitchFamily="34" charset="0"/>
              </a:rPr>
              <a:t>hrs</a:t>
            </a:r>
            <a:endParaRPr lang="en-US" sz="1600">
              <a:latin typeface="Segoe UI" panose="020B0502040204020203" pitchFamily="34" charset="0"/>
              <a:cs typeface="Segoe UI" panose="020B0502040204020203" pitchFamily="34" charset="0"/>
            </a:endParaRPr>
          </a:p>
        </p:txBody>
      </p:sp>
      <p:sp>
        <p:nvSpPr>
          <p:cNvPr id="133" name="TextBox 132">
            <a:extLst>
              <a:ext uri="{FF2B5EF4-FFF2-40B4-BE49-F238E27FC236}">
                <a16:creationId xmlns:a16="http://schemas.microsoft.com/office/drawing/2014/main" id="{65EBD63C-58CF-41A4-98A1-B5A2DD73E564}"/>
              </a:ext>
            </a:extLst>
          </p:cNvPr>
          <p:cNvSpPr txBox="1"/>
          <p:nvPr/>
        </p:nvSpPr>
        <p:spPr>
          <a:xfrm>
            <a:off x="10297559" y="5394508"/>
            <a:ext cx="1418949" cy="584775"/>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Solved 100%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 3 min</a:t>
            </a:r>
          </a:p>
        </p:txBody>
      </p:sp>
      <p:sp>
        <p:nvSpPr>
          <p:cNvPr id="135" name="TextBox 134">
            <a:extLst>
              <a:ext uri="{FF2B5EF4-FFF2-40B4-BE49-F238E27FC236}">
                <a16:creationId xmlns:a16="http://schemas.microsoft.com/office/drawing/2014/main" id="{9EE6E924-1B15-4DBA-9EB5-4DB4038A8931}"/>
              </a:ext>
            </a:extLst>
          </p:cNvPr>
          <p:cNvSpPr txBox="1"/>
          <p:nvPr/>
        </p:nvSpPr>
        <p:spPr>
          <a:xfrm>
            <a:off x="9070353" y="5520830"/>
            <a:ext cx="1162978" cy="338554"/>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Dead end</a:t>
            </a:r>
          </a:p>
        </p:txBody>
      </p:sp>
      <p:sp>
        <p:nvSpPr>
          <p:cNvPr id="137" name="TextBox 136">
            <a:extLst>
              <a:ext uri="{FF2B5EF4-FFF2-40B4-BE49-F238E27FC236}">
                <a16:creationId xmlns:a16="http://schemas.microsoft.com/office/drawing/2014/main" id="{35AE49D1-EAB1-4CCC-AAF2-AA1CF8EC9E2E}"/>
              </a:ext>
            </a:extLst>
          </p:cNvPr>
          <p:cNvSpPr txBox="1"/>
          <p:nvPr/>
        </p:nvSpPr>
        <p:spPr>
          <a:xfrm>
            <a:off x="7671401" y="5397720"/>
            <a:ext cx="1274686" cy="584775"/>
          </a:xfrm>
          <a:prstGeom prst="rect">
            <a:avLst/>
          </a:prstGeom>
          <a:noFill/>
        </p:spPr>
        <p:txBody>
          <a:bodyPr wrap="square">
            <a:spAutoFit/>
          </a:bodyPr>
          <a:lstStyle/>
          <a:p>
            <a:pPr lvl="0" algn="ctr"/>
            <a:r>
              <a:rPr lang="en-US" sz="1600">
                <a:latin typeface="Segoe UI" panose="020B0502040204020203" pitchFamily="34" charset="0"/>
                <a:cs typeface="Segoe UI" panose="020B0502040204020203" pitchFamily="34" charset="0"/>
              </a:rPr>
              <a:t>Solved 80%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 10 </a:t>
            </a:r>
            <a:r>
              <a:rPr lang="en-US" sz="1600" err="1">
                <a:latin typeface="Segoe UI" panose="020B0502040204020203" pitchFamily="34" charset="0"/>
                <a:cs typeface="Segoe UI" panose="020B0502040204020203" pitchFamily="34" charset="0"/>
              </a:rPr>
              <a:t>hrs</a:t>
            </a:r>
            <a:endParaRPr lang="en-US" sz="1600">
              <a:latin typeface="Segoe UI" panose="020B0502040204020203" pitchFamily="34" charset="0"/>
              <a:cs typeface="Segoe UI" panose="020B0502040204020203" pitchFamily="34" charset="0"/>
            </a:endParaRPr>
          </a:p>
        </p:txBody>
      </p:sp>
      <p:sp>
        <p:nvSpPr>
          <p:cNvPr id="141" name="Rectangle 140">
            <a:extLst>
              <a:ext uri="{FF2B5EF4-FFF2-40B4-BE49-F238E27FC236}">
                <a16:creationId xmlns:a16="http://schemas.microsoft.com/office/drawing/2014/main" id="{B8412056-8D3A-4399-B59E-B2213BF081A2}"/>
              </a:ext>
            </a:extLst>
          </p:cNvPr>
          <p:cNvSpPr/>
          <p:nvPr/>
        </p:nvSpPr>
        <p:spPr bwMode="auto">
          <a:xfrm>
            <a:off x="7652692" y="3106250"/>
            <a:ext cx="1312105" cy="581138"/>
          </a:xfrm>
          <a:prstGeom prst="rect">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 process </a:t>
            </a:r>
          </a:p>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at a time</a:t>
            </a:r>
          </a:p>
        </p:txBody>
      </p:sp>
      <p:sp>
        <p:nvSpPr>
          <p:cNvPr id="143" name="Rectangle 142">
            <a:extLst>
              <a:ext uri="{FF2B5EF4-FFF2-40B4-BE49-F238E27FC236}">
                <a16:creationId xmlns:a16="http://schemas.microsoft.com/office/drawing/2014/main" id="{F62068AD-79F8-4E2D-BED6-1A32C71FCC1E}"/>
              </a:ext>
            </a:extLst>
          </p:cNvPr>
          <p:cNvSpPr/>
          <p:nvPr/>
        </p:nvSpPr>
        <p:spPr bwMode="auto">
          <a:xfrm>
            <a:off x="10327565" y="2486037"/>
            <a:ext cx="1312105" cy="584775"/>
          </a:xfrm>
          <a:prstGeom prst="rect">
            <a:avLst/>
          </a:pr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Constraints </a:t>
            </a:r>
          </a:p>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 Code</a:t>
            </a:r>
          </a:p>
        </p:txBody>
      </p:sp>
      <p:sp>
        <p:nvSpPr>
          <p:cNvPr id="145" name="Rectangle 144">
            <a:extLst>
              <a:ext uri="{FF2B5EF4-FFF2-40B4-BE49-F238E27FC236}">
                <a16:creationId xmlns:a16="http://schemas.microsoft.com/office/drawing/2014/main" id="{9B3AC93B-8068-4191-9BB7-296D0E332726}"/>
              </a:ext>
            </a:extLst>
          </p:cNvPr>
          <p:cNvSpPr/>
          <p:nvPr/>
        </p:nvSpPr>
        <p:spPr bwMode="auto">
          <a:xfrm>
            <a:off x="6314725" y="3715508"/>
            <a:ext cx="3989549" cy="58477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Integers + Uninterpreted Functions</a:t>
            </a:r>
          </a:p>
        </p:txBody>
      </p:sp>
      <p:sp>
        <p:nvSpPr>
          <p:cNvPr id="147" name="Rectangle 146">
            <a:extLst>
              <a:ext uri="{FF2B5EF4-FFF2-40B4-BE49-F238E27FC236}">
                <a16:creationId xmlns:a16="http://schemas.microsoft.com/office/drawing/2014/main" id="{BC4413B5-04D6-40B3-B6B1-9AEF5874071C}"/>
              </a:ext>
            </a:extLst>
          </p:cNvPr>
          <p:cNvSpPr/>
          <p:nvPr/>
        </p:nvSpPr>
        <p:spPr bwMode="auto">
          <a:xfrm>
            <a:off x="10324909" y="3714385"/>
            <a:ext cx="1312105" cy="581138"/>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Bit-vectors </a:t>
            </a:r>
          </a:p>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UF</a:t>
            </a:r>
          </a:p>
        </p:txBody>
      </p:sp>
      <p:sp>
        <p:nvSpPr>
          <p:cNvPr id="149" name="Rectangle 148">
            <a:extLst>
              <a:ext uri="{FF2B5EF4-FFF2-40B4-BE49-F238E27FC236}">
                <a16:creationId xmlns:a16="http://schemas.microsoft.com/office/drawing/2014/main" id="{29CE6F5D-3574-4114-996C-D7CFC69F3E6B}"/>
              </a:ext>
            </a:extLst>
          </p:cNvPr>
          <p:cNvSpPr/>
          <p:nvPr/>
        </p:nvSpPr>
        <p:spPr bwMode="auto">
          <a:xfrm>
            <a:off x="6315303" y="4327025"/>
            <a:ext cx="2653414" cy="584775"/>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Full Encoding</a:t>
            </a:r>
          </a:p>
        </p:txBody>
      </p:sp>
      <p:sp>
        <p:nvSpPr>
          <p:cNvPr id="151" name="Rectangle 150">
            <a:extLst>
              <a:ext uri="{FF2B5EF4-FFF2-40B4-BE49-F238E27FC236}">
                <a16:creationId xmlns:a16="http://schemas.microsoft.com/office/drawing/2014/main" id="{C79A747B-FDB1-4BBD-8326-F660AF280219}"/>
              </a:ext>
            </a:extLst>
          </p:cNvPr>
          <p:cNvSpPr/>
          <p:nvPr/>
        </p:nvSpPr>
        <p:spPr bwMode="auto">
          <a:xfrm>
            <a:off x="8992169" y="4327960"/>
            <a:ext cx="1312105" cy="581138"/>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CSP based on Z3</a:t>
            </a:r>
          </a:p>
        </p:txBody>
      </p:sp>
      <p:sp>
        <p:nvSpPr>
          <p:cNvPr id="153" name="Rectangle 152">
            <a:extLst>
              <a:ext uri="{FF2B5EF4-FFF2-40B4-BE49-F238E27FC236}">
                <a16:creationId xmlns:a16="http://schemas.microsoft.com/office/drawing/2014/main" id="{684C28C5-7D2C-4B34-B281-C3B70B2B9C2E}"/>
              </a:ext>
            </a:extLst>
          </p:cNvPr>
          <p:cNvSpPr/>
          <p:nvPr/>
        </p:nvSpPr>
        <p:spPr bwMode="auto">
          <a:xfrm>
            <a:off x="10323740" y="4327959"/>
            <a:ext cx="1312105" cy="581138"/>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Partial Encoding</a:t>
            </a:r>
          </a:p>
        </p:txBody>
      </p:sp>
      <p:sp>
        <p:nvSpPr>
          <p:cNvPr id="159" name="Freeform 5">
            <a:extLst>
              <a:ext uri="{FF2B5EF4-FFF2-40B4-BE49-F238E27FC236}">
                <a16:creationId xmlns:a16="http://schemas.microsoft.com/office/drawing/2014/main" id="{74E552C8-F2C8-43C6-8F52-D534E493A0C7}"/>
              </a:ext>
            </a:extLst>
          </p:cNvPr>
          <p:cNvSpPr>
            <a:spLocks/>
          </p:cNvSpPr>
          <p:nvPr/>
        </p:nvSpPr>
        <p:spPr bwMode="auto">
          <a:xfrm rot="5400000">
            <a:off x="6862622" y="4817572"/>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5">
            <a:extLst>
              <a:ext uri="{FF2B5EF4-FFF2-40B4-BE49-F238E27FC236}">
                <a16:creationId xmlns:a16="http://schemas.microsoft.com/office/drawing/2014/main" id="{F275817A-FD37-455A-B1CA-ED3B0D8E1567}"/>
              </a:ext>
            </a:extLst>
          </p:cNvPr>
          <p:cNvSpPr>
            <a:spLocks/>
          </p:cNvSpPr>
          <p:nvPr/>
        </p:nvSpPr>
        <p:spPr bwMode="auto">
          <a:xfrm rot="5400000">
            <a:off x="8193640" y="4785429"/>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7B107FBF-80C0-4EC5-A4F5-8E664A36C25B}"/>
              </a:ext>
            </a:extLst>
          </p:cNvPr>
          <p:cNvSpPr>
            <a:spLocks/>
          </p:cNvSpPr>
          <p:nvPr/>
        </p:nvSpPr>
        <p:spPr bwMode="auto">
          <a:xfrm rot="5400000">
            <a:off x="9533671" y="4785430"/>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5">
            <a:extLst>
              <a:ext uri="{FF2B5EF4-FFF2-40B4-BE49-F238E27FC236}">
                <a16:creationId xmlns:a16="http://schemas.microsoft.com/office/drawing/2014/main" id="{A2784871-B2A9-43B0-B8BF-85188497BF6A}"/>
              </a:ext>
            </a:extLst>
          </p:cNvPr>
          <p:cNvSpPr>
            <a:spLocks/>
          </p:cNvSpPr>
          <p:nvPr/>
        </p:nvSpPr>
        <p:spPr bwMode="auto">
          <a:xfrm rot="5400000">
            <a:off x="10873702" y="4774853"/>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89192C84-0D22-47AA-BAE7-0FD4B7279A40}"/>
              </a:ext>
            </a:extLst>
          </p:cNvPr>
          <p:cNvSpPr/>
          <p:nvPr/>
        </p:nvSpPr>
        <p:spPr bwMode="auto">
          <a:xfrm>
            <a:off x="10233331" y="2448224"/>
            <a:ext cx="1483177" cy="652785"/>
          </a:xfrm>
          <a:prstGeom prst="roundRect">
            <a:avLst/>
          </a:pr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46307AB5-CACA-4FA1-A1B2-755D39744B20}"/>
              </a:ext>
            </a:extLst>
          </p:cNvPr>
          <p:cNvSpPr/>
          <p:nvPr/>
        </p:nvSpPr>
        <p:spPr bwMode="auto">
          <a:xfrm>
            <a:off x="10242028" y="3678561"/>
            <a:ext cx="1483177" cy="652785"/>
          </a:xfrm>
          <a:prstGeom prst="roundRect">
            <a:avLst/>
          </a:pr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A72095F-5906-460A-BC1F-1D0B9BDDAB2B}"/>
              </a:ext>
            </a:extLst>
          </p:cNvPr>
          <p:cNvSpPr txBox="1"/>
          <p:nvPr/>
        </p:nvSpPr>
        <p:spPr>
          <a:xfrm>
            <a:off x="3133599" y="3270112"/>
            <a:ext cx="2446359" cy="338554"/>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panose="020B0502040204020203" pitchFamily="34" charset="0"/>
                <a:cs typeface="Segoe UI" panose="020B0502040204020203" pitchFamily="34" charset="0"/>
              </a:rPr>
              <a:t>Visualization</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C095FC2-BFCE-4170-BB24-2160DEE36631}"/>
              </a:ext>
            </a:extLst>
          </p:cNvPr>
          <p:cNvSpPr/>
          <p:nvPr/>
        </p:nvSpPr>
        <p:spPr>
          <a:xfrm>
            <a:off x="318165" y="1226999"/>
            <a:ext cx="5827914" cy="4974771"/>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3062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8E74-271C-4A0C-AB6A-FEF37ACD21A6}"/>
              </a:ext>
            </a:extLst>
          </p:cNvPr>
          <p:cNvSpPr>
            <a:spLocks noGrp="1"/>
          </p:cNvSpPr>
          <p:nvPr>
            <p:ph type="title"/>
          </p:nvPr>
        </p:nvSpPr>
        <p:spPr>
          <a:xfrm>
            <a:off x="269240" y="2607160"/>
            <a:ext cx="11280010" cy="1909818"/>
          </a:xfrm>
        </p:spPr>
        <p:txBody>
          <a:bodyPr/>
          <a:lstStyle/>
          <a:p>
            <a:pPr algn="ctr"/>
            <a:r>
              <a:rPr lang="en-US" dirty="0"/>
              <a:t>A Fly in the Ointment</a:t>
            </a:r>
            <a:br>
              <a:rPr lang="en-US" dirty="0"/>
            </a:br>
            <a:r>
              <a:rPr lang="en-US" sz="5400" dirty="0"/>
              <a:t>and a Wasp in the Rose</a:t>
            </a:r>
            <a:endParaRPr lang="en-US" dirty="0"/>
          </a:p>
        </p:txBody>
      </p:sp>
      <p:pic>
        <p:nvPicPr>
          <p:cNvPr id="1026" name="Picture 2" descr="Image result for killer bee">
            <a:extLst>
              <a:ext uri="{FF2B5EF4-FFF2-40B4-BE49-F238E27FC236}">
                <a16:creationId xmlns:a16="http://schemas.microsoft.com/office/drawing/2014/main" id="{0837EFED-B7BF-46EB-B590-1E183768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2385" y="4714875"/>
            <a:ext cx="26289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A419244-27FE-46F8-8D12-73E7961EF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8905" y="3606"/>
            <a:ext cx="2533095" cy="253309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oitnment">
            <a:extLst>
              <a:ext uri="{FF2B5EF4-FFF2-40B4-BE49-F238E27FC236}">
                <a16:creationId xmlns:a16="http://schemas.microsoft.com/office/drawing/2014/main" id="{D2DFE99C-AF43-4B07-BDC6-4399220B4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254211" cy="221480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fly">
            <a:extLst>
              <a:ext uri="{FF2B5EF4-FFF2-40B4-BE49-F238E27FC236}">
                <a16:creationId xmlns:a16="http://schemas.microsoft.com/office/drawing/2014/main" id="{DB3B3EA7-4647-4EC4-B6DC-F1E75362B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6" y="4714875"/>
            <a:ext cx="3209927" cy="214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89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latin typeface="Segoe UI Semibold"/>
              </a:rPr>
              <a:t>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69234" y="609355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Our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279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409612" y="4611231"/>
            <a:ext cx="11714874"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Our approach: program constraint as an ad-hoc theory</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latin typeface="Segoe UI Semibold"/>
              </a:rPr>
              <a:t>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506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extLst>
              <p:ext uri="{D42A27DB-BD31-4B8C-83A1-F6EECF244321}">
                <p14:modId xmlns:p14="http://schemas.microsoft.com/office/powerpoint/2010/main" val="3957148916"/>
              </p:ext>
            </p:extLst>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extLst>
              <p:ext uri="{D42A27DB-BD31-4B8C-83A1-F6EECF244321}">
                <p14:modId xmlns:p14="http://schemas.microsoft.com/office/powerpoint/2010/main" val="3879181388"/>
              </p:ext>
            </p:extLst>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extLst>
              <p:ext uri="{D42A27DB-BD31-4B8C-83A1-F6EECF244321}">
                <p14:modId xmlns:p14="http://schemas.microsoft.com/office/powerpoint/2010/main" val="3434758051"/>
              </p:ext>
            </p:extLst>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sp>
        <p:nvSpPr>
          <p:cNvPr id="68" name="TextBox 67">
            <a:extLst>
              <a:ext uri="{FF2B5EF4-FFF2-40B4-BE49-F238E27FC236}">
                <a16:creationId xmlns:a16="http://schemas.microsoft.com/office/drawing/2014/main" id="{187889BD-FEC8-4FC8-8ECA-95AF6B60E0D5}"/>
              </a:ext>
            </a:extLst>
          </p:cNvPr>
          <p:cNvSpPr txBox="1"/>
          <p:nvPr/>
        </p:nvSpPr>
        <p:spPr>
          <a:xfrm>
            <a:off x="7845458" y="5265252"/>
            <a:ext cx="4109854" cy="1200329"/>
          </a:xfrm>
          <a:prstGeom prst="rect">
            <a:avLst/>
          </a:prstGeom>
          <a:noFill/>
        </p:spPr>
        <p:txBody>
          <a:bodyPr wrap="square" rtlCol="0">
            <a:spAutoFit/>
          </a:bodyPr>
          <a:lstStyle/>
          <a:p>
            <a:r>
              <a:rPr lang="en-US" sz="1600">
                <a:latin typeface="Segoe UI Semibold" panose="020B0702040204020203" pitchFamily="34" charset="0"/>
                <a:cs typeface="Segoe UI Semibold" panose="020B0702040204020203" pitchFamily="34" charset="0"/>
              </a:rPr>
              <a:t>Research Angles </a:t>
            </a:r>
          </a:p>
          <a:p>
            <a:pPr marL="173038" indent="-173038">
              <a:buFontTx/>
              <a:buChar char="-"/>
            </a:pPr>
            <a:r>
              <a:rPr lang="en-US" sz="1400">
                <a:latin typeface="Segoe UI" panose="020B0502040204020203" pitchFamily="34" charset="0"/>
                <a:cs typeface="Segoe UI" panose="020B0502040204020203" pitchFamily="34" charset="0"/>
              </a:rPr>
              <a:t>Mathematical concepts matured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in tools for requirements capture (TLA+)</a:t>
            </a:r>
          </a:p>
          <a:p>
            <a:pPr marL="173038" indent="-173038">
              <a:buFontTx/>
              <a:buChar char="-"/>
            </a:pPr>
            <a:r>
              <a:rPr lang="en-US" sz="1400">
                <a:latin typeface="Segoe UI" panose="020B0502040204020203" pitchFamily="34" charset="0"/>
                <a:cs typeface="Segoe UI" panose="020B0502040204020203" pitchFamily="34" charset="0"/>
              </a:rPr>
              <a:t>A sweet spot for Formal Methods skillsets</a:t>
            </a:r>
          </a:p>
          <a:p>
            <a:pPr marL="173038" indent="-173038">
              <a:buFontTx/>
              <a:buChar char="-"/>
            </a:pPr>
            <a:r>
              <a:rPr lang="en-US" sz="1400">
                <a:latin typeface="Segoe UI" panose="020B0502040204020203" pitchFamily="34" charset="0"/>
                <a:cs typeface="Segoe UI" panose="020B0502040204020203" pitchFamily="34" charset="0"/>
              </a:rPr>
              <a:t>Uncovered many subtle implicit assumptions</a:t>
            </a:r>
            <a:endParaRPr lang="en-US" sz="1600">
              <a:latin typeface="Segoe UI" panose="020B0502040204020203" pitchFamily="34" charset="0"/>
              <a:cs typeface="Segoe UI" panose="020B0502040204020203" pitchFamily="34" charset="0"/>
            </a:endParaRPr>
          </a:p>
        </p:txBody>
      </p:sp>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074064"/>
              </a:xfrm>
              <a:prstGeom prst="rect">
                <a:avLst/>
              </a:prstGeom>
              <a:noFill/>
            </p:spPr>
            <p:txBody>
              <a:bodyPr wrap="square">
                <a:spAutoFit/>
              </a:bodyPr>
              <a:lstStyle/>
              <a:p>
                <a:r>
                  <a:rPr lang="en-US">
                    <a:latin typeface="Segoe UI Semibold" panose="020B0702040204020203" pitchFamily="34" charset="0"/>
                    <a:cs typeface="Segoe UI Semibold" panose="020B0702040204020203" pitchFamily="34" charset="0"/>
                  </a:rPr>
                  <a:t>Solve for:</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b="1">
                    <a:latin typeface="Segoe UI Semibold" panose="020B0702040204020203" pitchFamily="34" charset="0"/>
                    <a:cs typeface="Segoe UI Semibold" panose="020B0702040204020203" pitchFamily="34" charset="0"/>
                  </a:rPr>
                  <a:t>Auxiliary Functions:</a:t>
                </a:r>
                <a:endParaRPr lang="en-US">
                  <a:latin typeface="Segoe UI Semibold" panose="020B0702040204020203" pitchFamily="34" charset="0"/>
                  <a:cs typeface="Segoe UI Semibold" panose="020B0702040204020203" pitchFamily="34" charset="0"/>
                </a:endParaRPr>
              </a:p>
              <a:p>
                <a:endParaRPr lang="en-US" b="0">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a:latin typeface="Segoe UI Semibold" panose="020B0702040204020203" pitchFamily="34" charset="0"/>
                    <a:cs typeface="Segoe UI Semibold" panose="020B0702040204020203" pitchFamily="34" charset="0"/>
                  </a:rPr>
                  <a:t>Assignment Constraints:</a:t>
                </a:r>
              </a:p>
              <a:p>
                <a:endParaRPr lang="en-US">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a:latin typeface="Segoe UI" panose="020B0502040204020203" pitchFamily="34" charset="0"/>
                  <a:cs typeface="Segoe UI" panose="020B0502040204020203" pitchFamily="34" charset="0"/>
                </a:endParaRPr>
              </a:p>
              <a:p>
                <a:endParaRPr lang="en-US" b="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074064"/>
              </a:xfrm>
              <a:prstGeom prst="rect">
                <a:avLst/>
              </a:prstGeom>
              <a:blipFill>
                <a:blip r:embed="rId9"/>
                <a:stretch>
                  <a:fillRect l="-1087" t="-59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A2333C5-D20A-4F80-95C3-B4AB374BF0B1}"/>
              </a:ext>
            </a:extLst>
          </p:cNvPr>
          <p:cNvSpPr txBox="1"/>
          <p:nvPr/>
        </p:nvSpPr>
        <p:spPr>
          <a:xfrm>
            <a:off x="414117" y="5262027"/>
            <a:ext cx="4583691" cy="1138773"/>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Mapping to Z3 at </a:t>
            </a:r>
            <a:r>
              <a:rPr lang="en-US" i="1">
                <a:latin typeface="Segoe UI Semibold" panose="020B0702040204020203" pitchFamily="34" charset="0"/>
                <a:cs typeface="Segoe UI Semibold" panose="020B0702040204020203" pitchFamily="34" charset="0"/>
              </a:rPr>
              <a:t>same </a:t>
            </a:r>
            <a:r>
              <a:rPr lang="en-US">
                <a:latin typeface="Segoe UI Semibold" panose="020B0702040204020203" pitchFamily="34" charset="0"/>
                <a:cs typeface="Segoe UI Semibold" panose="020B0702040204020203" pitchFamily="34" charset="0"/>
              </a:rPr>
              <a:t>the level of model</a:t>
            </a:r>
          </a:p>
          <a:p>
            <a:pPr marL="285750" indent="-285750">
              <a:buFontTx/>
              <a:buChar char="-"/>
            </a:pPr>
            <a:r>
              <a:rPr lang="en-US" sz="1600">
                <a:latin typeface="Segoe UI" panose="020B0502040204020203" pitchFamily="34" charset="0"/>
                <a:cs typeface="Segoe UI" panose="020B0502040204020203" pitchFamily="34" charset="0"/>
              </a:rPr>
              <a:t>Uninterpreted functions</a:t>
            </a:r>
          </a:p>
          <a:p>
            <a:pPr marL="285750" indent="-285750">
              <a:buFontTx/>
              <a:buChar char="-"/>
            </a:pPr>
            <a:r>
              <a:rPr lang="en-US" sz="1600">
                <a:latin typeface="Segoe UI" panose="020B0502040204020203" pitchFamily="34" charset="0"/>
                <a:cs typeface="Segoe UI" panose="020B0502040204020203" pitchFamily="34" charset="0"/>
              </a:rPr>
              <a:t>Nested formulas (no tuning for big </a:t>
            </a:r>
            <a:r>
              <a:rPr lang="en-US" sz="1600" err="1">
                <a:latin typeface="Segoe UI" panose="020B0502040204020203" pitchFamily="34" charset="0"/>
                <a:cs typeface="Segoe UI" panose="020B0502040204020203" pitchFamily="34" charset="0"/>
              </a:rPr>
              <a:t>Ms</a:t>
            </a:r>
            <a:r>
              <a:rPr lang="en-US" sz="1600">
                <a:latin typeface="Segoe UI" panose="020B0502040204020203" pitchFamily="34" charset="0"/>
                <a:cs typeface="Segoe UI" panose="020B0502040204020203" pitchFamily="34" charset="0"/>
              </a:rPr>
              <a:t>)</a:t>
            </a:r>
          </a:p>
          <a:p>
            <a:pPr marL="285750" indent="-285750">
              <a:buFontTx/>
              <a:buChar char="-"/>
            </a:pPr>
            <a:r>
              <a:rPr lang="en-US" sz="1600">
                <a:latin typeface="Segoe UI" panose="020B0502040204020203" pitchFamily="34" charset="0"/>
                <a:cs typeface="Segoe UI" panose="020B0502040204020203" pitchFamily="34" charset="0"/>
              </a:rPr>
              <a:t>Finite domains using bit-vectors</a:t>
            </a:r>
          </a:p>
        </p:txBody>
      </p:sp>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10">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10">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10">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46" name="Title 1">
            <a:extLst>
              <a:ext uri="{FF2B5EF4-FFF2-40B4-BE49-F238E27FC236}">
                <a16:creationId xmlns:a16="http://schemas.microsoft.com/office/drawing/2014/main" id="{FEFC61CF-D6C3-45A4-91B7-FCE5B77FA12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latin typeface="Segoe UI Semibold"/>
              </a:rPr>
              <a:t>Solver Engineering – Mathematical Modeling</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0506707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Logic: The Calculus of Computation</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spTree>
    <p:custDataLst>
      <p:tags r:id="rId1"/>
    </p:custDataLst>
    <p:extLst>
      <p:ext uri="{BB962C8B-B14F-4D97-AF65-F5344CB8AC3E}">
        <p14:creationId xmlns:p14="http://schemas.microsoft.com/office/powerpoint/2010/main" val="11603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sp>
        <p:nvSpPr>
          <p:cNvPr id="68" name="TextBox 67">
            <a:extLst>
              <a:ext uri="{FF2B5EF4-FFF2-40B4-BE49-F238E27FC236}">
                <a16:creationId xmlns:a16="http://schemas.microsoft.com/office/drawing/2014/main" id="{187889BD-FEC8-4FC8-8ECA-95AF6B60E0D5}"/>
              </a:ext>
            </a:extLst>
          </p:cNvPr>
          <p:cNvSpPr txBox="1"/>
          <p:nvPr/>
        </p:nvSpPr>
        <p:spPr>
          <a:xfrm>
            <a:off x="7845458" y="5265252"/>
            <a:ext cx="4109854" cy="1200329"/>
          </a:xfrm>
          <a:prstGeom prst="rect">
            <a:avLst/>
          </a:prstGeom>
          <a:noFill/>
        </p:spPr>
        <p:txBody>
          <a:bodyPr wrap="square" rtlCol="0">
            <a:spAutoFit/>
          </a:bodyPr>
          <a:lstStyle/>
          <a:p>
            <a:r>
              <a:rPr lang="en-US" sz="1600">
                <a:latin typeface="Segoe UI Semibold" panose="020B0702040204020203" pitchFamily="34" charset="0"/>
                <a:cs typeface="Segoe UI Semibold" panose="020B0702040204020203" pitchFamily="34" charset="0"/>
              </a:rPr>
              <a:t>Research Angles </a:t>
            </a:r>
          </a:p>
          <a:p>
            <a:pPr marL="173038" indent="-173038">
              <a:buFontTx/>
              <a:buChar char="-"/>
            </a:pPr>
            <a:r>
              <a:rPr lang="en-US" sz="1400">
                <a:latin typeface="Segoe UI" panose="020B0502040204020203" pitchFamily="34" charset="0"/>
                <a:cs typeface="Segoe UI" panose="020B0502040204020203" pitchFamily="34" charset="0"/>
              </a:rPr>
              <a:t>Mathematical concepts matured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in tools for requirements capture (TLA+)</a:t>
            </a:r>
          </a:p>
          <a:p>
            <a:pPr marL="173038" indent="-173038">
              <a:buFontTx/>
              <a:buChar char="-"/>
            </a:pPr>
            <a:r>
              <a:rPr lang="en-US" sz="1400">
                <a:latin typeface="Segoe UI" panose="020B0502040204020203" pitchFamily="34" charset="0"/>
                <a:cs typeface="Segoe UI" panose="020B0502040204020203" pitchFamily="34" charset="0"/>
              </a:rPr>
              <a:t>A sweet spot for Formal Methods skillsets</a:t>
            </a:r>
          </a:p>
          <a:p>
            <a:pPr marL="173038" indent="-173038">
              <a:buFontTx/>
              <a:buChar char="-"/>
            </a:pPr>
            <a:r>
              <a:rPr lang="en-US" sz="1400">
                <a:latin typeface="Segoe UI" panose="020B0502040204020203" pitchFamily="34" charset="0"/>
                <a:cs typeface="Segoe UI" panose="020B0502040204020203" pitchFamily="34" charset="0"/>
              </a:rPr>
              <a:t>Uncovered many subtle implicit assumptions</a:t>
            </a:r>
            <a:endParaRPr lang="en-US" sz="1600">
              <a:latin typeface="Segoe UI" panose="020B0502040204020203" pitchFamily="34" charset="0"/>
              <a:cs typeface="Segoe UI" panose="020B0502040204020203" pitchFamily="34" charset="0"/>
            </a:endParaRPr>
          </a:p>
        </p:txBody>
      </p:sp>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074064"/>
              </a:xfrm>
              <a:prstGeom prst="rect">
                <a:avLst/>
              </a:prstGeom>
              <a:noFill/>
            </p:spPr>
            <p:txBody>
              <a:bodyPr wrap="square">
                <a:spAutoFit/>
              </a:bodyPr>
              <a:lstStyle/>
              <a:p>
                <a:r>
                  <a:rPr lang="en-US">
                    <a:latin typeface="Segoe UI Semibold" panose="020B0702040204020203" pitchFamily="34" charset="0"/>
                    <a:cs typeface="Segoe UI Semibold" panose="020B0702040204020203" pitchFamily="34" charset="0"/>
                  </a:rPr>
                  <a:t>Solve for:</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  </a:t>
                </a:r>
                <a14:m>
                  <m:oMath xmlns:m="http://schemas.openxmlformats.org/officeDocument/2006/math">
                    <m:r>
                      <m:rPr>
                        <m:sty m:val="p"/>
                      </m:rPr>
                      <a:rPr lang="en-US" i="1" smtClean="0">
                        <a:latin typeface="Cambria Math" panose="02040503050406030204" pitchFamily="18" charset="0"/>
                      </a:rPr>
                      <m:t>a</m:t>
                    </m:r>
                    <m:r>
                      <a:rPr lang="en-US" b="0" i="1" smtClean="0">
                        <a:latin typeface="Cambria Math" panose="02040503050406030204" pitchFamily="18" charset="0"/>
                      </a:rPr>
                      <m:t>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b="1">
                    <a:latin typeface="Segoe UI Semibold" panose="020B0702040204020203" pitchFamily="34" charset="0"/>
                    <a:cs typeface="Segoe UI Semibold" panose="020B0702040204020203" pitchFamily="34" charset="0"/>
                  </a:rPr>
                  <a:t>Auxiliary Functions:</a:t>
                </a:r>
                <a:endParaRPr lang="en-US">
                  <a:latin typeface="Segoe UI Semibold" panose="020B0702040204020203" pitchFamily="34" charset="0"/>
                  <a:cs typeface="Segoe UI Semibold" panose="020B0702040204020203" pitchFamily="34" charset="0"/>
                </a:endParaRPr>
              </a:p>
              <a:p>
                <a:endParaRPr lang="en-US" b="0">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a:latin typeface="Segoe UI Semibold" panose="020B0702040204020203" pitchFamily="34" charset="0"/>
                    <a:cs typeface="Segoe UI Semibold" panose="020B0702040204020203" pitchFamily="34" charset="0"/>
                  </a:rPr>
                  <a:t>Assignment Constraints:</a:t>
                </a:r>
              </a:p>
              <a:p>
                <a:endParaRPr lang="en-US">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a:latin typeface="Segoe UI" panose="020B0502040204020203" pitchFamily="34" charset="0"/>
                  <a:cs typeface="Segoe UI" panose="020B0502040204020203" pitchFamily="34" charset="0"/>
                </a:endParaRPr>
              </a:p>
              <a:p>
                <a:r>
                  <a:rPr lang="en-US" b="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a:rPr lang="en-US" b="0" i="1" smtClean="0">
                            <a:latin typeface="Cambria Math" panose="02040503050406030204" pitchFamily="18" charset="0"/>
                          </a:rPr>
                          <m:t>𝑎𝑠𝑠𝑖𝑔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h𝑒𝑖𝑔h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𝑝</m:t>
                        </m:r>
                      </m:sub>
                    </m:sSub>
                  </m:oMath>
                </a14:m>
                <a:endParaRPr lang="en-US">
                  <a:latin typeface="Segoe UI" panose="020B0502040204020203" pitchFamily="34" charset="0"/>
                  <a:cs typeface="Segoe UI" panose="020B0502040204020203" pitchFamily="34" charset="0"/>
                </a:endParaRPr>
              </a:p>
              <a:p>
                <a:endParaRPr lang="en-US" b="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074064"/>
              </a:xfrm>
              <a:prstGeom prst="rect">
                <a:avLst/>
              </a:prstGeom>
              <a:blipFill>
                <a:blip r:embed="rId9"/>
                <a:stretch>
                  <a:fillRect l="-1087" t="-59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A2333C5-D20A-4F80-95C3-B4AB374BF0B1}"/>
              </a:ext>
            </a:extLst>
          </p:cNvPr>
          <p:cNvSpPr txBox="1"/>
          <p:nvPr/>
        </p:nvSpPr>
        <p:spPr>
          <a:xfrm>
            <a:off x="414117" y="5262027"/>
            <a:ext cx="4583691" cy="1138773"/>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Mapping to Z3 at </a:t>
            </a:r>
            <a:r>
              <a:rPr lang="en-US" i="1">
                <a:latin typeface="Segoe UI Semibold" panose="020B0702040204020203" pitchFamily="34" charset="0"/>
                <a:cs typeface="Segoe UI Semibold" panose="020B0702040204020203" pitchFamily="34" charset="0"/>
              </a:rPr>
              <a:t>same </a:t>
            </a:r>
            <a:r>
              <a:rPr lang="en-US">
                <a:latin typeface="Segoe UI Semibold" panose="020B0702040204020203" pitchFamily="34" charset="0"/>
                <a:cs typeface="Segoe UI Semibold" panose="020B0702040204020203" pitchFamily="34" charset="0"/>
              </a:rPr>
              <a:t>the level of model</a:t>
            </a:r>
          </a:p>
          <a:p>
            <a:pPr marL="285750" indent="-285750">
              <a:buFontTx/>
              <a:buChar char="-"/>
            </a:pPr>
            <a:r>
              <a:rPr lang="en-US" sz="1600">
                <a:latin typeface="Segoe UI" panose="020B0502040204020203" pitchFamily="34" charset="0"/>
                <a:cs typeface="Segoe UI" panose="020B0502040204020203" pitchFamily="34" charset="0"/>
              </a:rPr>
              <a:t>Uninterpreted functions</a:t>
            </a:r>
          </a:p>
          <a:p>
            <a:pPr marL="285750" indent="-285750">
              <a:buFontTx/>
              <a:buChar char="-"/>
            </a:pPr>
            <a:r>
              <a:rPr lang="en-US" sz="1600">
                <a:latin typeface="Segoe UI" panose="020B0502040204020203" pitchFamily="34" charset="0"/>
                <a:cs typeface="Segoe UI" panose="020B0502040204020203" pitchFamily="34" charset="0"/>
              </a:rPr>
              <a:t>Nested formulas (no tuning for big </a:t>
            </a:r>
            <a:r>
              <a:rPr lang="en-US" sz="1600" err="1">
                <a:latin typeface="Segoe UI" panose="020B0502040204020203" pitchFamily="34" charset="0"/>
                <a:cs typeface="Segoe UI" panose="020B0502040204020203" pitchFamily="34" charset="0"/>
              </a:rPr>
              <a:t>Ms</a:t>
            </a:r>
            <a:r>
              <a:rPr lang="en-US" sz="1600">
                <a:latin typeface="Segoe UI" panose="020B0502040204020203" pitchFamily="34" charset="0"/>
                <a:cs typeface="Segoe UI" panose="020B0502040204020203" pitchFamily="34" charset="0"/>
              </a:rPr>
              <a:t>)</a:t>
            </a:r>
          </a:p>
          <a:p>
            <a:pPr marL="285750" indent="-285750">
              <a:buFontTx/>
              <a:buChar char="-"/>
            </a:pPr>
            <a:r>
              <a:rPr lang="en-US" sz="1600">
                <a:latin typeface="Segoe UI" panose="020B0502040204020203" pitchFamily="34" charset="0"/>
                <a:cs typeface="Segoe UI" panose="020B0502040204020203" pitchFamily="34" charset="0"/>
              </a:rPr>
              <a:t>Finite domains using bit-vectors</a:t>
            </a:r>
          </a:p>
        </p:txBody>
      </p:sp>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10">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10">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10">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46" name="Title 1">
            <a:extLst>
              <a:ext uri="{FF2B5EF4-FFF2-40B4-BE49-F238E27FC236}">
                <a16:creationId xmlns:a16="http://schemas.microsoft.com/office/drawing/2014/main" id="{FEFC61CF-D6C3-45A4-91B7-FCE5B77FA12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latin typeface="Segoe UI Semibold"/>
              </a:rPr>
              <a:t>Solver Engineering – Mathematical Modeling</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2" name="Rectangle 1">
            <a:extLst>
              <a:ext uri="{FF2B5EF4-FFF2-40B4-BE49-F238E27FC236}">
                <a16:creationId xmlns:a16="http://schemas.microsoft.com/office/drawing/2014/main" id="{B85A9100-B835-453D-9BF3-F3B398ADC615}"/>
              </a:ext>
            </a:extLst>
          </p:cNvPr>
          <p:cNvSpPr/>
          <p:nvPr/>
        </p:nvSpPr>
        <p:spPr>
          <a:xfrm>
            <a:off x="5190636" y="1083467"/>
            <a:ext cx="6764676" cy="541389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9F99E885-2C8A-453A-BEB5-39F6A49A431E}"/>
              </a:ext>
            </a:extLst>
          </p:cNvPr>
          <p:cNvSpPr>
            <a:spLocks/>
          </p:cNvSpPr>
          <p:nvPr/>
        </p:nvSpPr>
        <p:spPr bwMode="auto">
          <a:xfrm rot="10800000">
            <a:off x="4872116" y="2730659"/>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C5A20C9F-E5D2-4438-8671-256537F6D47C}"/>
              </a:ext>
            </a:extLst>
          </p:cNvPr>
          <p:cNvSpPr/>
          <p:nvPr/>
        </p:nvSpPr>
        <p:spPr>
          <a:xfrm>
            <a:off x="5181859" y="2721553"/>
            <a:ext cx="3292127" cy="790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Z3 solves for </a:t>
            </a:r>
            <a:r>
              <a:rPr lang="en-US" i="1"/>
              <a:t>functions </a:t>
            </a:r>
            <a:r>
              <a:rPr lang="en-US"/>
              <a:t>not just (integer/real) </a:t>
            </a:r>
            <a:r>
              <a:rPr lang="en-US" i="1"/>
              <a:t>variables</a:t>
            </a:r>
          </a:p>
        </p:txBody>
      </p:sp>
      <p:sp>
        <p:nvSpPr>
          <p:cNvPr id="14" name="Freeform 5">
            <a:extLst>
              <a:ext uri="{FF2B5EF4-FFF2-40B4-BE49-F238E27FC236}">
                <a16:creationId xmlns:a16="http://schemas.microsoft.com/office/drawing/2014/main" id="{F29C7EFF-D45E-44C3-A547-8A08B1B9E2B7}"/>
              </a:ext>
            </a:extLst>
          </p:cNvPr>
          <p:cNvSpPr>
            <a:spLocks/>
          </p:cNvSpPr>
          <p:nvPr/>
        </p:nvSpPr>
        <p:spPr bwMode="auto">
          <a:xfrm rot="10800000">
            <a:off x="4873657" y="412895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754B6357-22CC-4EF4-BF5F-B5347E4D594F}"/>
              </a:ext>
            </a:extLst>
          </p:cNvPr>
          <p:cNvSpPr/>
          <p:nvPr/>
        </p:nvSpPr>
        <p:spPr>
          <a:xfrm>
            <a:off x="5183400" y="4119852"/>
            <a:ext cx="3292127" cy="790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Allows succinct encodings </a:t>
            </a:r>
          </a:p>
          <a:p>
            <a:pPr algn="ctr"/>
            <a:r>
              <a:rPr lang="en-US"/>
              <a:t>of constraints</a:t>
            </a:r>
            <a:endParaRPr lang="en-US" i="1"/>
          </a:p>
        </p:txBody>
      </p:sp>
      <p:sp>
        <p:nvSpPr>
          <p:cNvPr id="16" name="Freeform 5">
            <a:extLst>
              <a:ext uri="{FF2B5EF4-FFF2-40B4-BE49-F238E27FC236}">
                <a16:creationId xmlns:a16="http://schemas.microsoft.com/office/drawing/2014/main" id="{C58BB68B-682C-4E18-A04C-381BABD8E04E}"/>
              </a:ext>
            </a:extLst>
          </p:cNvPr>
          <p:cNvSpPr>
            <a:spLocks/>
          </p:cNvSpPr>
          <p:nvPr/>
        </p:nvSpPr>
        <p:spPr bwMode="auto">
          <a:xfrm rot="10800000">
            <a:off x="4880893" y="5483537"/>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2D28BBAA-25D3-402B-9D4E-E1C5F9D48340}"/>
              </a:ext>
            </a:extLst>
          </p:cNvPr>
          <p:cNvSpPr/>
          <p:nvPr/>
        </p:nvSpPr>
        <p:spPr>
          <a:xfrm>
            <a:off x="5190636" y="5474431"/>
            <a:ext cx="4237340" cy="790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Bit-vectors map to SAT solver technology</a:t>
            </a:r>
          </a:p>
          <a:p>
            <a:pPr algn="ctr"/>
            <a:r>
              <a:rPr lang="en-US"/>
              <a:t>Integers map to MIP solver technology</a:t>
            </a:r>
          </a:p>
        </p:txBody>
      </p:sp>
      <p:sp>
        <p:nvSpPr>
          <p:cNvPr id="18" name="Freeform 5">
            <a:extLst>
              <a:ext uri="{FF2B5EF4-FFF2-40B4-BE49-F238E27FC236}">
                <a16:creationId xmlns:a16="http://schemas.microsoft.com/office/drawing/2014/main" id="{44BEEA2E-E281-4FDF-B8D4-8D78A0687F3B}"/>
              </a:ext>
            </a:extLst>
          </p:cNvPr>
          <p:cNvSpPr>
            <a:spLocks/>
          </p:cNvSpPr>
          <p:nvPr/>
        </p:nvSpPr>
        <p:spPr bwMode="auto">
          <a:xfrm>
            <a:off x="8535862" y="2733139"/>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16A9211F-3EF4-44A3-AAA7-C6A80FF417A5}"/>
              </a:ext>
            </a:extLst>
          </p:cNvPr>
          <p:cNvGrpSpPr/>
          <p:nvPr/>
        </p:nvGrpSpPr>
        <p:grpSpPr>
          <a:xfrm>
            <a:off x="8979563" y="2629655"/>
            <a:ext cx="2998836" cy="2496085"/>
            <a:chOff x="8927009" y="2795003"/>
            <a:chExt cx="3474281" cy="2496085"/>
          </a:xfrm>
        </p:grpSpPr>
        <p:sp>
          <p:nvSpPr>
            <p:cNvPr id="76" name="TextBox 75">
              <a:extLst>
                <a:ext uri="{FF2B5EF4-FFF2-40B4-BE49-F238E27FC236}">
                  <a16:creationId xmlns:a16="http://schemas.microsoft.com/office/drawing/2014/main" id="{24F91A42-8A49-4E81-BB77-73FB1107ED08}"/>
                </a:ext>
              </a:extLst>
            </p:cNvPr>
            <p:cNvSpPr txBox="1"/>
            <p:nvPr/>
          </p:nvSpPr>
          <p:spPr>
            <a:xfrm>
              <a:off x="8927009" y="2795003"/>
              <a:ext cx="3474281" cy="1261884"/>
            </a:xfrm>
            <a:prstGeom prst="rect">
              <a:avLst/>
            </a:prstGeom>
            <a:noFill/>
          </p:spPr>
          <p:txBody>
            <a:bodyPr wrap="square" rtlCol="0">
              <a:spAutoFit/>
            </a:bodyPr>
            <a:lstStyle/>
            <a:p>
              <a:endParaRPr lang="en-US" sz="1400" dirty="0"/>
            </a:p>
            <a:p>
              <a:endParaRPr lang="en-US" sz="1600" dirty="0"/>
            </a:p>
            <a:p>
              <a:pPr algn="ctr"/>
              <a:r>
                <a:rPr lang="en-US" sz="1600" b="1" dirty="0"/>
                <a:t>Maps to specialized solver</a:t>
              </a:r>
            </a:p>
            <a:p>
              <a:pPr algn="ctr"/>
              <a:r>
                <a:rPr lang="en-US" sz="1600" dirty="0"/>
                <a:t>Incremental Congruence Closure</a:t>
              </a:r>
            </a:p>
            <a:p>
              <a:endParaRPr lang="en-US" sz="1400" dirty="0"/>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87E2B02-40E1-4473-8944-F1396BE0FB09}"/>
                    </a:ext>
                  </a:extLst>
                </p:cNvPr>
                <p:cNvSpPr txBox="1"/>
                <p:nvPr/>
              </p:nvSpPr>
              <p:spPr>
                <a:xfrm>
                  <a:off x="9589426" y="3661988"/>
                  <a:ext cx="1787862" cy="1629100"/>
                </a:xfrm>
                <a:prstGeom prst="rect">
                  <a:avLst/>
                </a:prstGeom>
                <a:noFill/>
              </p:spPr>
              <p:txBody>
                <a:bodyPr wrap="none" lIns="0" tIns="0" rIns="0" bIns="0" rtlCol="0">
                  <a:spAutoFit/>
                </a:bodyPr>
                <a:lstStyle/>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eqArr>
                              <m:eqArrPr>
                                <m:ctrlPr>
                                  <a:rPr lang="en-US" i="1">
                                    <a:latin typeface="Cambria Math" panose="02040503050406030204" pitchFamily="18" charset="0"/>
                                  </a:rPr>
                                </m:ctrlPr>
                              </m:eqArr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d>
                                  </m:e>
                                </m:d>
                              </m:e>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d>
                              </m:e>
                            </m:eqArr>
                          </m:num>
                          <m:den>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nor/>
                              </m:rPr>
                              <a:rPr lang="en-US" dirty="0"/>
                              <m:t> </m:t>
                            </m:r>
                          </m:den>
                        </m:f>
                      </m:oMath>
                    </m:oMathPara>
                  </a14:m>
                  <a:endParaRPr lang="en-US" b="0" i="1" dirty="0">
                    <a:latin typeface="Cambria Math" panose="02040503050406030204" pitchFamily="18" charset="0"/>
                  </a:endParaRPr>
                </a:p>
                <a:p>
                  <a:endParaRPr lang="en-US" dirty="0"/>
                </a:p>
              </p:txBody>
            </p:sp>
          </mc:Choice>
          <mc:Fallback xmlns="">
            <p:sp>
              <p:nvSpPr>
                <p:cNvPr id="77" name="TextBox 76">
                  <a:extLst>
                    <a:ext uri="{FF2B5EF4-FFF2-40B4-BE49-F238E27FC236}">
                      <a16:creationId xmlns:a16="http://schemas.microsoft.com/office/drawing/2014/main" id="{787E2B02-40E1-4473-8944-F1396BE0FB09}"/>
                    </a:ext>
                  </a:extLst>
                </p:cNvPr>
                <p:cNvSpPr txBox="1">
                  <a:spLocks noRot="1" noChangeAspect="1" noMove="1" noResize="1" noEditPoints="1" noAdjustHandles="1" noChangeArrowheads="1" noChangeShapeType="1" noTextEdit="1"/>
                </p:cNvSpPr>
                <p:nvPr/>
              </p:nvSpPr>
              <p:spPr>
                <a:xfrm>
                  <a:off x="9589426" y="3661988"/>
                  <a:ext cx="1787862" cy="1629100"/>
                </a:xfrm>
                <a:prstGeom prst="rect">
                  <a:avLst/>
                </a:prstGeom>
                <a:blipFill>
                  <a:blip r:embed="rId11"/>
                  <a:stretch>
                    <a:fillRect l="-395" r="-5138"/>
                  </a:stretch>
                </a:blipFill>
              </p:spPr>
              <p:txBody>
                <a:bodyPr/>
                <a:lstStyle/>
                <a:p>
                  <a:r>
                    <a:rPr lang="en-US">
                      <a:noFill/>
                    </a:rPr>
                    <a:t> </a:t>
                  </a:r>
                </a:p>
              </p:txBody>
            </p:sp>
          </mc:Fallback>
        </mc:AlternateContent>
      </p:grpSp>
    </p:spTree>
    <p:extLst>
      <p:ext uri="{BB962C8B-B14F-4D97-AF65-F5344CB8AC3E}">
        <p14:creationId xmlns:p14="http://schemas.microsoft.com/office/powerpoint/2010/main" val="18461957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B48C52-CA8F-4AB2-BF5B-F86F322C3445}"/>
              </a:ext>
            </a:extLst>
          </p:cNvPr>
          <p:cNvSpPr txBox="1"/>
          <p:nvPr/>
        </p:nvSpPr>
        <p:spPr>
          <a:xfrm>
            <a:off x="588263" y="1018892"/>
            <a:ext cx="677852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solidFill>
                  <a:schemeClr val="accent1"/>
                </a:solidFill>
                <a:latin typeface="Segoe UI" panose="020B0502040204020203" pitchFamily="34" charset="0"/>
                <a:ea typeface="+mj-ea"/>
                <a:cs typeface="Segoe UI" panose="020B0502040204020203" pitchFamily="34" charset="0"/>
                <a:sym typeface="Calibri"/>
              </a:rPr>
              <a:t>When supported formalisms lag, or e</a:t>
            </a:r>
            <a:r>
              <a:rPr kumimoji="0" lang="en-US" sz="2000" b="0" i="0" u="none" strike="noStrike" cap="none" spc="0" normalizeH="0" baseline="0" dirty="0">
                <a:ln>
                  <a:noFill/>
                </a:ln>
                <a:solidFill>
                  <a:schemeClr val="accent1"/>
                </a:solidFill>
                <a:effectLst/>
                <a:uFillTx/>
                <a:latin typeface="Segoe UI" panose="020B0502040204020203" pitchFamily="34" charset="0"/>
                <a:ea typeface="+mj-ea"/>
                <a:cs typeface="Segoe UI" panose="020B0502040204020203" pitchFamily="34" charset="0"/>
                <a:sym typeface="Calibri"/>
              </a:rPr>
              <a:t>ncoding </a:t>
            </a:r>
            <a:r>
              <a:rPr lang="en-US" sz="2000" dirty="0">
                <a:solidFill>
                  <a:schemeClr val="accent1"/>
                </a:solidFill>
                <a:latin typeface="Segoe UI" panose="020B0502040204020203" pitchFamily="34" charset="0"/>
                <a:ea typeface="+mj-ea"/>
                <a:cs typeface="Segoe UI" panose="020B0502040204020203" pitchFamily="34" charset="0"/>
                <a:sym typeface="Calibri"/>
              </a:rPr>
              <a:t>is impractical</a:t>
            </a:r>
            <a:endParaRPr kumimoji="0" lang="en-US" sz="2000" b="0" i="0" u="none" strike="noStrike" cap="none" spc="0" normalizeH="0" baseline="0" dirty="0">
              <a:ln>
                <a:noFill/>
              </a:ln>
              <a:solidFill>
                <a:schemeClr val="accent1"/>
              </a:solidFill>
              <a:effectLst/>
              <a:uFillTx/>
              <a:latin typeface="Segoe UI" panose="020B0502040204020203" pitchFamily="34" charset="0"/>
              <a:ea typeface="+mj-ea"/>
              <a:cs typeface="Segoe UI" panose="020B0502040204020203" pitchFamily="34" charset="0"/>
              <a:sym typeface="Calibri"/>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C7161-B9AF-4A07-8DDD-8D4BF681158F}"/>
                  </a:ext>
                </a:extLst>
              </p:cNvPr>
              <p:cNvSpPr txBox="1"/>
              <p:nvPr/>
            </p:nvSpPr>
            <p:spPr>
              <a:xfrm>
                <a:off x="3226624" y="2472424"/>
                <a:ext cx="5196294" cy="7035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000≥</m:t>
                      </m:r>
                      <m:nary>
                        <m:naryPr>
                          <m:chr m:val="∑"/>
                          <m:supHide m:val="on"/>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naryPr>
                        <m:sub>
                          <m:r>
                            <m:rPr>
                              <m:brk m:alnAt="7"/>
                            </m:r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𝑖</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&lt;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𝑗</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≤500</m:t>
                          </m:r>
                        </m:sub>
                        <m:sup/>
                        <m:e>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𝑖</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𝑗</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=42∧</m:t>
                          </m:r>
                          <m:d>
                            <m:d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𝑖</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&gt;30∨</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𝑗</m:t>
                                  </m:r>
                                </m:sub>
                              </m:sSub>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&gt;30</m:t>
                              </m:r>
                            </m:e>
                          </m:d>
                        </m:e>
                      </m:nary>
                    </m:oMath>
                  </m:oMathPara>
                </a14:m>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mc:Choice>
        <mc:Fallback xmlns="">
          <p:sp>
            <p:nvSpPr>
              <p:cNvPr id="5" name="TextBox 4">
                <a:extLst>
                  <a:ext uri="{FF2B5EF4-FFF2-40B4-BE49-F238E27FC236}">
                    <a16:creationId xmlns:a16="http://schemas.microsoft.com/office/drawing/2014/main" id="{9CBC7161-B9AF-4A07-8DDD-8D4BF681158F}"/>
                  </a:ext>
                </a:extLst>
              </p:cNvPr>
              <p:cNvSpPr txBox="1">
                <a:spLocks noRot="1" noChangeAspect="1" noMove="1" noResize="1" noEditPoints="1" noAdjustHandles="1" noChangeArrowheads="1" noChangeShapeType="1" noTextEdit="1"/>
              </p:cNvSpPr>
              <p:nvPr/>
            </p:nvSpPr>
            <p:spPr>
              <a:xfrm>
                <a:off x="3226624" y="2472424"/>
                <a:ext cx="5196294" cy="703526"/>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EACF61B2-5732-4291-8E5A-A6F5B153614C}"/>
              </a:ext>
            </a:extLst>
          </p:cNvPr>
          <p:cNvSpPr txBox="1"/>
          <p:nvPr/>
        </p:nvSpPr>
        <p:spPr>
          <a:xfrm>
            <a:off x="305683" y="2516114"/>
            <a:ext cx="233615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Segoe UI Semibold" panose="020B0702040204020203" pitchFamily="34" charset="0"/>
                <a:ea typeface="+mj-ea"/>
                <a:cs typeface="Segoe UI Semibold" panose="020B0702040204020203" pitchFamily="34" charset="0"/>
                <a:sym typeface="Calibri"/>
              </a:rPr>
              <a:t>As constraints:</a:t>
            </a:r>
          </a:p>
          <a:p>
            <a:pPr marL="0" marR="0" indent="0" algn="r"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Segoe UI" panose="020B0502040204020203" pitchFamily="34" charset="0"/>
                <a:ea typeface="+mj-ea"/>
                <a:cs typeface="Segoe UI" panose="020B0502040204020203" pitchFamily="34" charset="0"/>
                <a:sym typeface="Calibri"/>
              </a:rPr>
              <a:t>O(100K) atomic formulas</a:t>
            </a:r>
          </a:p>
        </p:txBody>
      </p:sp>
      <p:pic>
        <p:nvPicPr>
          <p:cNvPr id="13" name="Picture 12">
            <a:extLst>
              <a:ext uri="{FF2B5EF4-FFF2-40B4-BE49-F238E27FC236}">
                <a16:creationId xmlns:a16="http://schemas.microsoft.com/office/drawing/2014/main" id="{1643C22B-D65B-4317-84F7-45C1C1D5A4E1}"/>
              </a:ext>
            </a:extLst>
          </p:cNvPr>
          <p:cNvPicPr>
            <a:picLocks noChangeAspect="1"/>
          </p:cNvPicPr>
          <p:nvPr/>
        </p:nvPicPr>
        <p:blipFill>
          <a:blip r:embed="rId5"/>
          <a:stretch>
            <a:fillRect/>
          </a:stretch>
        </p:blipFill>
        <p:spPr>
          <a:xfrm>
            <a:off x="2641833" y="4154311"/>
            <a:ext cx="9391650" cy="1762125"/>
          </a:xfrm>
          <a:prstGeom prst="rect">
            <a:avLst/>
          </a:prstGeom>
        </p:spPr>
      </p:pic>
      <p:sp>
        <p:nvSpPr>
          <p:cNvPr id="16" name="TextBox 15">
            <a:extLst>
              <a:ext uri="{FF2B5EF4-FFF2-40B4-BE49-F238E27FC236}">
                <a16:creationId xmlns:a16="http://schemas.microsoft.com/office/drawing/2014/main" id="{AB84F7FE-086C-4069-9564-5BEEB9E6C80F}"/>
              </a:ext>
            </a:extLst>
          </p:cNvPr>
          <p:cNvSpPr txBox="1"/>
          <p:nvPr/>
        </p:nvSpPr>
        <p:spPr>
          <a:xfrm>
            <a:off x="9007709" y="2472424"/>
            <a:ext cx="289809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Segoe UI Semibold" panose="020B0702040204020203" pitchFamily="34" charset="0"/>
                <a:ea typeface="+mj-ea"/>
                <a:cs typeface="Segoe UI Semibold" panose="020B0702040204020203" pitchFamily="34" charset="0"/>
                <a:sym typeface="Calibri"/>
              </a:rPr>
              <a:t>As code:</a:t>
            </a:r>
          </a:p>
          <a:p>
            <a:pPr marL="0" marR="0" indent="0" defTabSz="914400" rtl="0" fontAlgn="auto" latinLnBrk="0" hangingPunct="0">
              <a:lnSpc>
                <a:spcPct val="100000"/>
              </a:lnSpc>
              <a:spcBef>
                <a:spcPts val="0"/>
              </a:spcBef>
              <a:spcAft>
                <a:spcPts val="0"/>
              </a:spcAft>
              <a:buClrTx/>
              <a:buSzTx/>
              <a:buFontTx/>
              <a:buNone/>
              <a:tabLst/>
            </a:pPr>
            <a:r>
              <a:rPr lang="en-US" sz="1600">
                <a:latin typeface="Segoe UI" panose="020B0502040204020203" pitchFamily="34" charset="0"/>
                <a:cs typeface="Segoe UI" panose="020B0502040204020203" pitchFamily="34" charset="0"/>
              </a:rPr>
              <a:t>callback + conflicts on demand</a:t>
            </a:r>
            <a:endParaRPr kumimoji="0" lang="en-US" sz="1600" b="0" i="0" u="none" strike="noStrike" cap="none" spc="0" normalizeH="0" baseline="0">
              <a:ln>
                <a:noFill/>
              </a:ln>
              <a:solidFill>
                <a:srgbClr val="000000"/>
              </a:solidFill>
              <a:effectLst/>
              <a:uFillTx/>
              <a:latin typeface="Segoe UI" panose="020B0502040204020203" pitchFamily="34" charset="0"/>
              <a:ea typeface="+mj-ea"/>
              <a:cs typeface="Segoe UI" panose="020B0502040204020203" pitchFamily="34" charset="0"/>
              <a:sym typeface="Calibri"/>
            </a:endParaRPr>
          </a:p>
        </p:txBody>
      </p:sp>
      <p:sp>
        <p:nvSpPr>
          <p:cNvPr id="17" name="Title 1">
            <a:extLst>
              <a:ext uri="{FF2B5EF4-FFF2-40B4-BE49-F238E27FC236}">
                <a16:creationId xmlns:a16="http://schemas.microsoft.com/office/drawing/2014/main" id="{6893E913-A8D0-4F26-AC56-604851317E2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latin typeface="Segoe UI Semibold"/>
              </a:rPr>
              <a:t>Solver Engineering – Constraints as Code</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10" name="Freeform 5">
            <a:extLst>
              <a:ext uri="{FF2B5EF4-FFF2-40B4-BE49-F238E27FC236}">
                <a16:creationId xmlns:a16="http://schemas.microsoft.com/office/drawing/2014/main" id="{13C3013E-14C6-4897-A402-0069944FEBB1}"/>
              </a:ext>
            </a:extLst>
          </p:cNvPr>
          <p:cNvSpPr>
            <a:spLocks/>
          </p:cNvSpPr>
          <p:nvPr/>
        </p:nvSpPr>
        <p:spPr bwMode="auto">
          <a:xfrm rot="10800000">
            <a:off x="2879573" y="2443581"/>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9C0611B-22B7-4838-8313-802E24A2B7ED}"/>
              </a:ext>
            </a:extLst>
          </p:cNvPr>
          <p:cNvSpPr>
            <a:spLocks/>
          </p:cNvSpPr>
          <p:nvPr/>
        </p:nvSpPr>
        <p:spPr bwMode="auto">
          <a:xfrm>
            <a:off x="8600763" y="2443582"/>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786315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r>
              <a:rPr lang="en-US" noProof="0" dirty="0">
                <a:gradFill>
                  <a:gsLst>
                    <a:gs pos="1250">
                      <a:srgbClr val="000000"/>
                    </a:gs>
                    <a:gs pos="100000">
                      <a:srgbClr val="000000"/>
                    </a:gs>
                  </a:gsLst>
                  <a:lin ang="5400000" scaled="0"/>
                </a:gradFill>
                <a:latin typeface="Segoe UI Semibold"/>
              </a:rPr>
              <a:t>Solving Strategy</a:t>
            </a:r>
            <a:endParaRPr lang="en-US" dirty="0">
              <a:solidFill>
                <a:schemeClr val="accent5"/>
              </a:solidFill>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22579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A58D35-A7A6-464B-9218-15DF8BD4DE29}"/>
              </a:ext>
            </a:extLst>
          </p:cNvPr>
          <p:cNvSpPr>
            <a:spLocks noGrp="1"/>
          </p:cNvSpPr>
          <p:nvPr>
            <p:ph type="body" sz="quarter" idx="10"/>
          </p:nvPr>
        </p:nvSpPr>
        <p:spPr>
          <a:xfrm>
            <a:off x="328474" y="1772847"/>
            <a:ext cx="11292002" cy="3846717"/>
          </a:xfrm>
        </p:spPr>
        <p:txBody>
          <a:bodyPr>
            <a:normAutofit fontScale="92500" lnSpcReduction="10000"/>
          </a:bodyPr>
          <a:lstStyle/>
          <a:p>
            <a:pPr marL="0" indent="0">
              <a:buNone/>
            </a:pPr>
            <a:endParaRPr lang="en-US" dirty="0"/>
          </a:p>
          <a:p>
            <a:r>
              <a:rPr lang="en-US" dirty="0"/>
              <a:t>Already happened: CP-SAT uses CDCL(T) for OR domains</a:t>
            </a:r>
          </a:p>
          <a:p>
            <a:endParaRPr lang="en-US" dirty="0"/>
          </a:p>
          <a:p>
            <a:r>
              <a:rPr lang="en-US" dirty="0"/>
              <a:t>Approach here: Uninterpreted Functions, Bit-Vectors, Constraints as Code</a:t>
            </a:r>
          </a:p>
          <a:p>
            <a:endParaRPr lang="en-US" dirty="0"/>
          </a:p>
          <a:p>
            <a:r>
              <a:rPr lang="en-US" dirty="0"/>
              <a:t>From experiences to tuning:</a:t>
            </a:r>
          </a:p>
          <a:p>
            <a:pPr lvl="1"/>
            <a:r>
              <a:rPr lang="en-US" dirty="0"/>
              <a:t>LNS for Modulo Theories?</a:t>
            </a:r>
          </a:p>
          <a:p>
            <a:pPr lvl="1"/>
            <a:r>
              <a:rPr lang="en-US" dirty="0"/>
              <a:t>A modernized core solver for Z3: In-processing for SMT?</a:t>
            </a:r>
          </a:p>
          <a:p>
            <a:pPr lvl="1"/>
            <a:r>
              <a:rPr lang="en-US" dirty="0"/>
              <a:t>Sound MIP is too costly for CP: Specialized LP for modular machine arithmetic</a:t>
            </a:r>
          </a:p>
          <a:p>
            <a:pPr lvl="1"/>
            <a:endParaRPr lang="en-US" dirty="0"/>
          </a:p>
          <a:p>
            <a:pPr lvl="1"/>
            <a:endParaRPr lang="en-US" dirty="0"/>
          </a:p>
        </p:txBody>
      </p:sp>
      <p:sp>
        <p:nvSpPr>
          <p:cNvPr id="4" name="Title 2">
            <a:extLst>
              <a:ext uri="{FF2B5EF4-FFF2-40B4-BE49-F238E27FC236}">
                <a16:creationId xmlns:a16="http://schemas.microsoft.com/office/drawing/2014/main" id="{851A53BC-CC2B-41B1-B212-CCDF19BB9D9B}"/>
              </a:ext>
            </a:extLst>
          </p:cNvPr>
          <p:cNvSpPr>
            <a:spLocks noGrp="1"/>
          </p:cNvSpPr>
          <p:nvPr>
            <p:ph type="title"/>
          </p:nvPr>
        </p:nvSpPr>
        <p:spPr>
          <a:xfrm>
            <a:off x="646710" y="547982"/>
            <a:ext cx="8985561" cy="857250"/>
          </a:xfrm>
        </p:spPr>
        <p:txBody>
          <a:bodyPr>
            <a:normAutofit/>
          </a:bodyPr>
          <a:lstStyle/>
          <a:p>
            <a:r>
              <a:rPr lang="en-US" noProof="0" dirty="0">
                <a:gradFill>
                  <a:gsLst>
                    <a:gs pos="1250">
                      <a:srgbClr val="000000"/>
                    </a:gs>
                    <a:gs pos="100000">
                      <a:srgbClr val="000000"/>
                    </a:gs>
                  </a:gsLst>
                  <a:lin ang="5400000" scaled="0"/>
                </a:gradFill>
                <a:latin typeface="Segoe UI Semibold"/>
              </a:rPr>
              <a:t>SMT for OR?</a:t>
            </a:r>
            <a:endParaRPr lang="en-US" dirty="0">
              <a:solidFill>
                <a:schemeClr val="accent5"/>
              </a:solidFill>
            </a:endParaRPr>
          </a:p>
        </p:txBody>
      </p:sp>
    </p:spTree>
    <p:extLst>
      <p:ext uri="{BB962C8B-B14F-4D97-AF65-F5344CB8AC3E}">
        <p14:creationId xmlns:p14="http://schemas.microsoft.com/office/powerpoint/2010/main" val="12649086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B63F997-FA9C-4B17-97AF-EBC36B57AE07}"/>
              </a:ext>
            </a:extLst>
          </p:cNvPr>
          <p:cNvSpPr>
            <a:spLocks noGrp="1"/>
          </p:cNvSpPr>
          <p:nvPr>
            <p:ph type="title"/>
          </p:nvPr>
        </p:nvSpPr>
        <p:spPr>
          <a:xfrm>
            <a:off x="646710" y="547982"/>
            <a:ext cx="8985561" cy="857250"/>
          </a:xfrm>
        </p:spPr>
        <p:txBody>
          <a:bodyPr>
            <a:normAutofit/>
          </a:bodyPr>
          <a:lstStyle/>
          <a:p>
            <a:r>
              <a:rPr lang="en-US" noProof="0" dirty="0">
                <a:gradFill>
                  <a:gsLst>
                    <a:gs pos="1250">
                      <a:srgbClr val="000000"/>
                    </a:gs>
                    <a:gs pos="100000">
                      <a:srgbClr val="000000"/>
                    </a:gs>
                  </a:gsLst>
                  <a:lin ang="5400000" scaled="0"/>
                </a:gradFill>
                <a:latin typeface="Segoe UI Semibold"/>
              </a:rPr>
              <a:t>Summary</a:t>
            </a:r>
            <a:endParaRPr lang="en-US" dirty="0">
              <a:solidFill>
                <a:schemeClr val="accent5"/>
              </a:solidFill>
            </a:endParaRPr>
          </a:p>
        </p:txBody>
      </p:sp>
      <p:pic>
        <p:nvPicPr>
          <p:cNvPr id="8" name="Picture 7" descr="Graphical user interface, application&#10;&#10;Description automatically generated">
            <a:extLst>
              <a:ext uri="{FF2B5EF4-FFF2-40B4-BE49-F238E27FC236}">
                <a16:creationId xmlns:a16="http://schemas.microsoft.com/office/drawing/2014/main" id="{822E92EC-CF9E-428F-A9EE-437200C2B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10" y="1256144"/>
            <a:ext cx="4655127" cy="2618509"/>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84F81E09-2360-49EE-A1BB-395588DB5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10" y="4027054"/>
            <a:ext cx="4860377" cy="2733962"/>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8C014756-7E91-4CFC-962A-5501401EF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509" y="1091075"/>
            <a:ext cx="5507087" cy="3097736"/>
          </a:xfrm>
          <a:prstGeom prst="rect">
            <a:avLst/>
          </a:prstGeom>
        </p:spPr>
      </p:pic>
      <p:sp>
        <p:nvSpPr>
          <p:cNvPr id="13" name="TextBox 12">
            <a:extLst>
              <a:ext uri="{FF2B5EF4-FFF2-40B4-BE49-F238E27FC236}">
                <a16:creationId xmlns:a16="http://schemas.microsoft.com/office/drawing/2014/main" id="{2B85B0D6-05A0-4887-9F9D-626A1F7F67AC}"/>
              </a:ext>
            </a:extLst>
          </p:cNvPr>
          <p:cNvSpPr txBox="1"/>
          <p:nvPr/>
        </p:nvSpPr>
        <p:spPr>
          <a:xfrm>
            <a:off x="6271490" y="1322103"/>
            <a:ext cx="1108893" cy="369332"/>
          </a:xfrm>
          <a:prstGeom prst="rect">
            <a:avLst/>
          </a:prstGeom>
          <a:noFill/>
        </p:spPr>
        <p:txBody>
          <a:bodyPr wrap="none" rtlCol="0">
            <a:spAutoFit/>
          </a:bodyPr>
          <a:lstStyle/>
          <a:p>
            <a:r>
              <a:rPr lang="en-US" b="1" dirty="0">
                <a:latin typeface="Segoe UI" panose="020B0502040204020203" pitchFamily="34" charset="0"/>
                <a:ea typeface="Segoe UI Black" panose="020B0A02040204020203" pitchFamily="34" charset="0"/>
                <a:cs typeface="Segoe UI" panose="020B0502040204020203" pitchFamily="34" charset="0"/>
              </a:rPr>
              <a:t>Theories</a:t>
            </a:r>
          </a:p>
        </p:txBody>
      </p:sp>
      <p:pic>
        <p:nvPicPr>
          <p:cNvPr id="15" name="Picture 2" descr="Image result for data cleaning meme">
            <a:extLst>
              <a:ext uri="{FF2B5EF4-FFF2-40B4-BE49-F238E27FC236}">
                <a16:creationId xmlns:a16="http://schemas.microsoft.com/office/drawing/2014/main" id="{E0815D83-A009-46F6-A217-D335179E0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4915" y="4796933"/>
            <a:ext cx="1486186" cy="15130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C9D58A9-4717-42BA-84A0-F9DB138BE7AB}"/>
              </a:ext>
            </a:extLst>
          </p:cNvPr>
          <p:cNvSpPr txBox="1"/>
          <p:nvPr/>
        </p:nvSpPr>
        <p:spPr>
          <a:xfrm>
            <a:off x="6563285" y="6310018"/>
            <a:ext cx="1729448" cy="369332"/>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Data Validation</a:t>
            </a:r>
          </a:p>
        </p:txBody>
      </p:sp>
      <p:sp>
        <p:nvSpPr>
          <p:cNvPr id="19" name="TextBox 18">
            <a:extLst>
              <a:ext uri="{FF2B5EF4-FFF2-40B4-BE49-F238E27FC236}">
                <a16:creationId xmlns:a16="http://schemas.microsoft.com/office/drawing/2014/main" id="{B8886D58-EC14-4787-8BE9-40694487AB7D}"/>
              </a:ext>
            </a:extLst>
          </p:cNvPr>
          <p:cNvSpPr txBox="1"/>
          <p:nvPr/>
        </p:nvSpPr>
        <p:spPr>
          <a:xfrm>
            <a:off x="6426632" y="4271502"/>
            <a:ext cx="1907501" cy="400110"/>
          </a:xfrm>
          <a:prstGeom prst="rect">
            <a:avLst/>
          </a:prstGeom>
          <a:noFill/>
        </p:spPr>
        <p:txBody>
          <a:bodyPr wrap="square" rtlCol="0">
            <a:spAutoFit/>
          </a:bodyPr>
          <a:lstStyle/>
          <a:p>
            <a:pPr algn="ctr"/>
            <a:r>
              <a:rPr lang="en-US" sz="2000" dirty="0">
                <a:latin typeface="Segoe UI Semibold" panose="020B0702040204020203" pitchFamily="34" charset="0"/>
                <a:cs typeface="Segoe UI Semibold" panose="020B0702040204020203" pitchFamily="34" charset="0"/>
              </a:rPr>
              <a:t>Humble Path</a:t>
            </a:r>
          </a:p>
        </p:txBody>
      </p:sp>
      <p:pic>
        <p:nvPicPr>
          <p:cNvPr id="25" name="Picture 2" descr="Image result for fly">
            <a:extLst>
              <a:ext uri="{FF2B5EF4-FFF2-40B4-BE49-F238E27FC236}">
                <a16:creationId xmlns:a16="http://schemas.microsoft.com/office/drawing/2014/main" id="{45478DC6-65D7-4B72-8A18-AE6FA3D81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7938" y="4796932"/>
            <a:ext cx="2266265" cy="15130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C998FF1-F74C-4727-ABBB-DFBB75C7968D}"/>
              </a:ext>
            </a:extLst>
          </p:cNvPr>
          <p:cNvSpPr txBox="1"/>
          <p:nvPr/>
        </p:nvSpPr>
        <p:spPr>
          <a:xfrm>
            <a:off x="8674052" y="4271502"/>
            <a:ext cx="3005006" cy="400110"/>
          </a:xfrm>
          <a:prstGeom prst="rect">
            <a:avLst/>
          </a:prstGeom>
          <a:noFill/>
        </p:spPr>
        <p:txBody>
          <a:bodyPr wrap="square" rtlCol="0">
            <a:spAutoFit/>
          </a:bodyPr>
          <a:lstStyle/>
          <a:p>
            <a:pPr algn="ctr"/>
            <a:r>
              <a:rPr lang="en-US" sz="2000" dirty="0">
                <a:latin typeface="Segoe UI Semibold" panose="020B0702040204020203" pitchFamily="34" charset="0"/>
                <a:cs typeface="Segoe UI Semibold" panose="020B0702040204020203" pitchFamily="34" charset="0"/>
              </a:rPr>
              <a:t>Fly in the Ointment</a:t>
            </a:r>
          </a:p>
        </p:txBody>
      </p:sp>
      <p:sp>
        <p:nvSpPr>
          <p:cNvPr id="31" name="TextBox 30">
            <a:extLst>
              <a:ext uri="{FF2B5EF4-FFF2-40B4-BE49-F238E27FC236}">
                <a16:creationId xmlns:a16="http://schemas.microsoft.com/office/drawing/2014/main" id="{D341A2D7-28C1-4B20-A204-9F2F24370752}"/>
              </a:ext>
            </a:extLst>
          </p:cNvPr>
          <p:cNvSpPr txBox="1"/>
          <p:nvPr/>
        </p:nvSpPr>
        <p:spPr>
          <a:xfrm>
            <a:off x="9111199" y="6336412"/>
            <a:ext cx="2130711" cy="369332"/>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Nimble Constraints</a:t>
            </a:r>
          </a:p>
        </p:txBody>
      </p:sp>
      <p:sp>
        <p:nvSpPr>
          <p:cNvPr id="2" name="Rectangle 1">
            <a:extLst>
              <a:ext uri="{FF2B5EF4-FFF2-40B4-BE49-F238E27FC236}">
                <a16:creationId xmlns:a16="http://schemas.microsoft.com/office/drawing/2014/main" id="{1237D139-5086-43B3-A91E-AB67DAC5487C}"/>
              </a:ext>
            </a:extLst>
          </p:cNvPr>
          <p:cNvSpPr/>
          <p:nvPr/>
        </p:nvSpPr>
        <p:spPr>
          <a:xfrm>
            <a:off x="1846555" y="4230411"/>
            <a:ext cx="905522" cy="241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5486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8619-573C-4233-9009-D56A32DC8AA0}"/>
              </a:ext>
            </a:extLst>
          </p:cNvPr>
          <p:cNvSpPr>
            <a:spLocks noGrp="1"/>
          </p:cNvSpPr>
          <p:nvPr>
            <p:ph type="title"/>
          </p:nvPr>
        </p:nvSpPr>
        <p:spPr>
          <a:xfrm>
            <a:off x="838200" y="2300457"/>
            <a:ext cx="10515600" cy="1325563"/>
          </a:xfrm>
        </p:spPr>
        <p:txBody>
          <a:bodyPr/>
          <a:lstStyle/>
          <a:p>
            <a:r>
              <a:rPr lang="en-US"/>
              <a:t>Extra Slides</a:t>
            </a:r>
          </a:p>
        </p:txBody>
      </p:sp>
    </p:spTree>
    <p:extLst>
      <p:ext uri="{BB962C8B-B14F-4D97-AF65-F5344CB8AC3E}">
        <p14:creationId xmlns:p14="http://schemas.microsoft.com/office/powerpoint/2010/main" val="29269246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06C5-E7F2-49DA-B9BF-71A875C2639F}"/>
              </a:ext>
            </a:extLst>
          </p:cNvPr>
          <p:cNvSpPr>
            <a:spLocks noGrp="1"/>
          </p:cNvSpPr>
          <p:nvPr>
            <p:ph type="title"/>
          </p:nvPr>
        </p:nvSpPr>
        <p:spPr/>
        <p:txBody>
          <a:bodyPr/>
          <a:lstStyle/>
          <a:p>
            <a:r>
              <a:rPr lang="en-US">
                <a:solidFill>
                  <a:schemeClr val="accent5"/>
                </a:solidFill>
              </a:rPr>
              <a:t>Tools used as part of collaboration</a:t>
            </a:r>
          </a:p>
        </p:txBody>
      </p:sp>
      <p:pic>
        <p:nvPicPr>
          <p:cNvPr id="1026" name="Picture 2" descr="Image result for Teams logo">
            <a:extLst>
              <a:ext uri="{FF2B5EF4-FFF2-40B4-BE49-F238E27FC236}">
                <a16:creationId xmlns:a16="http://schemas.microsoft.com/office/drawing/2014/main" id="{1D205BCB-009D-48FD-B42B-37B4209E1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673" y="2192021"/>
            <a:ext cx="1026636" cy="10478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8C1B572B-7ABA-4688-97FC-8FD475548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426" y="2318026"/>
            <a:ext cx="97155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7674658E-1D4D-4601-88E4-585AFCC94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49" y="1924934"/>
            <a:ext cx="1900931" cy="19009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4E5B7F91-006D-4A90-ABCA-567F9FDE4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442" y="5233532"/>
            <a:ext cx="2027328" cy="132556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842AC2FA-A91E-43C7-8756-4CE47DD88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3988" y="5167312"/>
            <a:ext cx="1145286" cy="1325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E0C5F6-D2DC-4088-91E3-D237F042612B}"/>
              </a:ext>
            </a:extLst>
          </p:cNvPr>
          <p:cNvSpPr txBox="1"/>
          <p:nvPr/>
        </p:nvSpPr>
        <p:spPr>
          <a:xfrm>
            <a:off x="3287605" y="3359752"/>
            <a:ext cx="1500860" cy="369332"/>
          </a:xfrm>
          <a:prstGeom prst="rect">
            <a:avLst/>
          </a:prstGeom>
          <a:noFill/>
        </p:spPr>
        <p:txBody>
          <a:bodyPr wrap="none" rtlCol="0">
            <a:spAutoFit/>
          </a:bodyPr>
          <a:lstStyle/>
          <a:p>
            <a:r>
              <a:rPr lang="en-US" b="1">
                <a:solidFill>
                  <a:schemeClr val="accent1"/>
                </a:solidFill>
              </a:rPr>
              <a:t>Azure Bastion</a:t>
            </a:r>
          </a:p>
        </p:txBody>
      </p:sp>
      <p:pic>
        <p:nvPicPr>
          <p:cNvPr id="4" name="Picture 2" descr="Picture 2">
            <a:extLst>
              <a:ext uri="{FF2B5EF4-FFF2-40B4-BE49-F238E27FC236}">
                <a16:creationId xmlns:a16="http://schemas.microsoft.com/office/drawing/2014/main" id="{C8FDA417-3C25-43CF-AEC6-6A18417B98C9}"/>
              </a:ext>
            </a:extLst>
          </p:cNvPr>
          <p:cNvPicPr>
            <a:picLocks noChangeAspect="1"/>
          </p:cNvPicPr>
          <p:nvPr/>
        </p:nvPicPr>
        <p:blipFill>
          <a:blip r:embed="rId7"/>
          <a:stretch>
            <a:fillRect/>
          </a:stretch>
        </p:blipFill>
        <p:spPr>
          <a:xfrm>
            <a:off x="10189288" y="5044641"/>
            <a:ext cx="766554" cy="463448"/>
          </a:xfrm>
          <a:prstGeom prst="rect">
            <a:avLst/>
          </a:prstGeom>
          <a:ln w="12700">
            <a:miter lim="400000"/>
          </a:ln>
        </p:spPr>
      </p:pic>
      <p:sp>
        <p:nvSpPr>
          <p:cNvPr id="5" name="TextBox 4">
            <a:extLst>
              <a:ext uri="{FF2B5EF4-FFF2-40B4-BE49-F238E27FC236}">
                <a16:creationId xmlns:a16="http://schemas.microsoft.com/office/drawing/2014/main" id="{1ECF47CA-C8AA-423B-A38F-A48D5FBEEF34}"/>
              </a:ext>
            </a:extLst>
          </p:cNvPr>
          <p:cNvSpPr txBox="1"/>
          <p:nvPr/>
        </p:nvSpPr>
        <p:spPr>
          <a:xfrm>
            <a:off x="9857228" y="3375941"/>
            <a:ext cx="1463349" cy="923330"/>
          </a:xfrm>
          <a:prstGeom prst="rect">
            <a:avLst/>
          </a:prstGeom>
          <a:noFill/>
        </p:spPr>
        <p:txBody>
          <a:bodyPr wrap="none" rtlCol="0">
            <a:spAutoFit/>
          </a:bodyPr>
          <a:lstStyle/>
          <a:p>
            <a:r>
              <a:rPr lang="en-US" b="1">
                <a:solidFill>
                  <a:srgbClr val="348441"/>
                </a:solidFill>
              </a:rPr>
              <a:t>Microsoft </a:t>
            </a:r>
          </a:p>
          <a:p>
            <a:r>
              <a:rPr lang="en-US" b="1">
                <a:solidFill>
                  <a:srgbClr val="348441"/>
                </a:solidFill>
              </a:rPr>
              <a:t>Automated</a:t>
            </a:r>
          </a:p>
          <a:p>
            <a:r>
              <a:rPr lang="en-US" b="1">
                <a:solidFill>
                  <a:srgbClr val="348441"/>
                </a:solidFill>
              </a:rPr>
              <a:t>Graph Layout</a:t>
            </a:r>
          </a:p>
        </p:txBody>
      </p:sp>
      <p:sp>
        <p:nvSpPr>
          <p:cNvPr id="7" name="Arrow: Right 6">
            <a:extLst>
              <a:ext uri="{FF2B5EF4-FFF2-40B4-BE49-F238E27FC236}">
                <a16:creationId xmlns:a16="http://schemas.microsoft.com/office/drawing/2014/main" id="{7643B097-0808-4393-987F-5F10B59623DC}"/>
              </a:ext>
            </a:extLst>
          </p:cNvPr>
          <p:cNvSpPr/>
          <p:nvPr/>
        </p:nvSpPr>
        <p:spPr>
          <a:xfrm>
            <a:off x="1867124" y="2527790"/>
            <a:ext cx="1543127" cy="552022"/>
          </a:xfrm>
          <a:prstGeom prst="rightArrow">
            <a:avLst>
              <a:gd name="adj1" fmla="val 65847"/>
              <a:gd name="adj2" fmla="val 566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Shared VM</a:t>
            </a:r>
          </a:p>
        </p:txBody>
      </p:sp>
      <p:sp>
        <p:nvSpPr>
          <p:cNvPr id="8" name="Arrow: Right 7">
            <a:extLst>
              <a:ext uri="{FF2B5EF4-FFF2-40B4-BE49-F238E27FC236}">
                <a16:creationId xmlns:a16="http://schemas.microsoft.com/office/drawing/2014/main" id="{EDF21B1A-33DB-470A-8428-50F1893D922D}"/>
              </a:ext>
            </a:extLst>
          </p:cNvPr>
          <p:cNvSpPr/>
          <p:nvPr/>
        </p:nvSpPr>
        <p:spPr>
          <a:xfrm rot="5400000">
            <a:off x="3345645" y="4203671"/>
            <a:ext cx="1325561" cy="606679"/>
          </a:xfrm>
          <a:prstGeom prst="rightArrow">
            <a:avLst>
              <a:gd name="adj1" fmla="val 65847"/>
              <a:gd name="adj2" fmla="val 566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Snapshot</a:t>
            </a:r>
          </a:p>
        </p:txBody>
      </p:sp>
      <p:sp>
        <p:nvSpPr>
          <p:cNvPr id="9" name="Arrow: Right 8">
            <a:extLst>
              <a:ext uri="{FF2B5EF4-FFF2-40B4-BE49-F238E27FC236}">
                <a16:creationId xmlns:a16="http://schemas.microsoft.com/office/drawing/2014/main" id="{C6799689-BF8E-408E-AB9F-4FA2A8D771CE}"/>
              </a:ext>
            </a:extLst>
          </p:cNvPr>
          <p:cNvSpPr/>
          <p:nvPr/>
        </p:nvSpPr>
        <p:spPr>
          <a:xfrm>
            <a:off x="4788465" y="5315028"/>
            <a:ext cx="1824772" cy="606679"/>
          </a:xfrm>
          <a:prstGeom prst="rightArrow">
            <a:avLst>
              <a:gd name="adj1" fmla="val 65847"/>
              <a:gd name="adj2" fmla="val 566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Object Model</a:t>
            </a:r>
          </a:p>
        </p:txBody>
      </p:sp>
      <p:sp>
        <p:nvSpPr>
          <p:cNvPr id="11" name="Arrow: Right 10">
            <a:extLst>
              <a:ext uri="{FF2B5EF4-FFF2-40B4-BE49-F238E27FC236}">
                <a16:creationId xmlns:a16="http://schemas.microsoft.com/office/drawing/2014/main" id="{170092E2-FA19-46C7-91E7-43CE46F1E2DC}"/>
              </a:ext>
            </a:extLst>
          </p:cNvPr>
          <p:cNvSpPr/>
          <p:nvPr/>
        </p:nvSpPr>
        <p:spPr>
          <a:xfrm>
            <a:off x="7960025" y="5315028"/>
            <a:ext cx="1824772" cy="606679"/>
          </a:xfrm>
          <a:prstGeom prst="rightArrow">
            <a:avLst>
              <a:gd name="adj1" fmla="val 65847"/>
              <a:gd name="adj2" fmla="val 566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Constraints</a:t>
            </a:r>
          </a:p>
        </p:txBody>
      </p:sp>
      <p:sp>
        <p:nvSpPr>
          <p:cNvPr id="13" name="Arrow: Right 12">
            <a:extLst>
              <a:ext uri="{FF2B5EF4-FFF2-40B4-BE49-F238E27FC236}">
                <a16:creationId xmlns:a16="http://schemas.microsoft.com/office/drawing/2014/main" id="{2B83CE3D-CB51-46D0-8B10-A49B048655C6}"/>
              </a:ext>
            </a:extLst>
          </p:cNvPr>
          <p:cNvSpPr/>
          <p:nvPr/>
        </p:nvSpPr>
        <p:spPr>
          <a:xfrm rot="19485802">
            <a:off x="7822540" y="4144826"/>
            <a:ext cx="1824772" cy="606679"/>
          </a:xfrm>
          <a:prstGeom prst="rightArrow">
            <a:avLst>
              <a:gd name="adj1" fmla="val 65847"/>
              <a:gd name="adj2" fmla="val 566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Visualization</a:t>
            </a:r>
          </a:p>
        </p:txBody>
      </p:sp>
      <p:pic>
        <p:nvPicPr>
          <p:cNvPr id="18" name="Picture 17">
            <a:extLst>
              <a:ext uri="{FF2B5EF4-FFF2-40B4-BE49-F238E27FC236}">
                <a16:creationId xmlns:a16="http://schemas.microsoft.com/office/drawing/2014/main" id="{BEE6C22D-B2C2-4D8C-8746-349DEBF9F4BE}"/>
              </a:ext>
            </a:extLst>
          </p:cNvPr>
          <p:cNvPicPr>
            <a:picLocks noChangeAspect="1"/>
          </p:cNvPicPr>
          <p:nvPr/>
        </p:nvPicPr>
        <p:blipFill>
          <a:blip r:embed="rId8"/>
          <a:stretch>
            <a:fillRect/>
          </a:stretch>
        </p:blipFill>
        <p:spPr>
          <a:xfrm>
            <a:off x="9073562" y="2216195"/>
            <a:ext cx="2413618" cy="1178834"/>
          </a:xfrm>
          <a:prstGeom prst="rect">
            <a:avLst/>
          </a:prstGeom>
        </p:spPr>
      </p:pic>
      <p:pic>
        <p:nvPicPr>
          <p:cNvPr id="7170" name="Picture 2" descr="See the source image">
            <a:extLst>
              <a:ext uri="{FF2B5EF4-FFF2-40B4-BE49-F238E27FC236}">
                <a16:creationId xmlns:a16="http://schemas.microsoft.com/office/drawing/2014/main" id="{A5C9BC0F-8F80-4CD3-B2DB-555AF1142F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2337" y="2123648"/>
            <a:ext cx="1271381" cy="127138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con-madoko">
            <a:extLst>
              <a:ext uri="{FF2B5EF4-FFF2-40B4-BE49-F238E27FC236}">
                <a16:creationId xmlns:a16="http://schemas.microsoft.com/office/drawing/2014/main" id="{4D1388CE-58B0-46D4-B8C1-E62EF447B7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537" y="5089779"/>
            <a:ext cx="992851" cy="1057176"/>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D4D534A1-9662-425E-B5F3-B806AE09EB3A}"/>
              </a:ext>
            </a:extLst>
          </p:cNvPr>
          <p:cNvSpPr/>
          <p:nvPr/>
        </p:nvSpPr>
        <p:spPr>
          <a:xfrm>
            <a:off x="1937995" y="5342356"/>
            <a:ext cx="1724270" cy="552022"/>
          </a:xfrm>
          <a:prstGeom prst="rightArrow">
            <a:avLst>
              <a:gd name="adj1" fmla="val 65847"/>
              <a:gd name="adj2" fmla="val 566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Requirements</a:t>
            </a:r>
          </a:p>
        </p:txBody>
      </p:sp>
      <p:sp>
        <p:nvSpPr>
          <p:cNvPr id="12" name="Arrow: Left 11">
            <a:extLst>
              <a:ext uri="{FF2B5EF4-FFF2-40B4-BE49-F238E27FC236}">
                <a16:creationId xmlns:a16="http://schemas.microsoft.com/office/drawing/2014/main" id="{5234E9BF-43FD-4065-82B2-495434FA2911}"/>
              </a:ext>
            </a:extLst>
          </p:cNvPr>
          <p:cNvSpPr/>
          <p:nvPr/>
        </p:nvSpPr>
        <p:spPr>
          <a:xfrm>
            <a:off x="4937436" y="3212270"/>
            <a:ext cx="3510455" cy="76183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Weekly + ad-hoc sync</a:t>
            </a:r>
          </a:p>
        </p:txBody>
      </p:sp>
      <p:sp>
        <p:nvSpPr>
          <p:cNvPr id="15" name="Arrow: Right 14">
            <a:extLst>
              <a:ext uri="{FF2B5EF4-FFF2-40B4-BE49-F238E27FC236}">
                <a16:creationId xmlns:a16="http://schemas.microsoft.com/office/drawing/2014/main" id="{41D6108C-2476-4E2C-9A25-ACB4D1CFBC68}"/>
              </a:ext>
            </a:extLst>
          </p:cNvPr>
          <p:cNvSpPr/>
          <p:nvPr/>
        </p:nvSpPr>
        <p:spPr>
          <a:xfrm rot="5400000">
            <a:off x="1151617" y="1888682"/>
            <a:ext cx="315766" cy="606679"/>
          </a:xfrm>
          <a:prstGeom prst="rightArrow">
            <a:avLst>
              <a:gd name="adj1" fmla="val 65847"/>
              <a:gd name="adj2" fmla="val 566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A04C75DE-D926-4CE2-830A-761B7C2EA9FD}"/>
              </a:ext>
            </a:extLst>
          </p:cNvPr>
          <p:cNvSpPr txBox="1"/>
          <p:nvPr/>
        </p:nvSpPr>
        <p:spPr>
          <a:xfrm>
            <a:off x="555864" y="1431032"/>
            <a:ext cx="1507272" cy="646331"/>
          </a:xfrm>
          <a:prstGeom prst="rect">
            <a:avLst/>
          </a:prstGeom>
          <a:noFill/>
        </p:spPr>
        <p:txBody>
          <a:bodyPr wrap="none" rtlCol="0">
            <a:spAutoFit/>
          </a:bodyPr>
          <a:lstStyle/>
          <a:p>
            <a:pPr algn="ctr"/>
            <a:r>
              <a:rPr lang="en-US" b="1">
                <a:solidFill>
                  <a:srgbClr val="C00000"/>
                </a:solidFill>
              </a:rPr>
              <a:t>Contact at </a:t>
            </a:r>
          </a:p>
          <a:p>
            <a:pPr algn="ctr"/>
            <a:r>
              <a:rPr lang="en-US" b="1">
                <a:solidFill>
                  <a:srgbClr val="C00000"/>
                </a:solidFill>
              </a:rPr>
              <a:t>Manufacturer</a:t>
            </a:r>
          </a:p>
        </p:txBody>
      </p:sp>
      <p:pic>
        <p:nvPicPr>
          <p:cNvPr id="6" name="Picture 2" descr="MiniZinc logo">
            <a:extLst>
              <a:ext uri="{FF2B5EF4-FFF2-40B4-BE49-F238E27FC236}">
                <a16:creationId xmlns:a16="http://schemas.microsoft.com/office/drawing/2014/main" id="{AFAB0036-4595-43A6-8CAB-40CB0729F6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0855" y="5789456"/>
            <a:ext cx="703419" cy="7034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the source image">
            <a:extLst>
              <a:ext uri="{FF2B5EF4-FFF2-40B4-BE49-F238E27FC236}">
                <a16:creationId xmlns:a16="http://schemas.microsoft.com/office/drawing/2014/main" id="{02F18B8A-9F7C-49D8-8C76-F97996B5BE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8786" y="3909292"/>
            <a:ext cx="1206719" cy="575203"/>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Up-Down 20">
            <a:extLst>
              <a:ext uri="{FF2B5EF4-FFF2-40B4-BE49-F238E27FC236}">
                <a16:creationId xmlns:a16="http://schemas.microsoft.com/office/drawing/2014/main" id="{F0005DFC-29C0-45C1-9D9E-6042A511777E}"/>
              </a:ext>
            </a:extLst>
          </p:cNvPr>
          <p:cNvSpPr/>
          <p:nvPr/>
        </p:nvSpPr>
        <p:spPr>
          <a:xfrm>
            <a:off x="999524" y="3429000"/>
            <a:ext cx="606678" cy="466922"/>
          </a:xfrm>
          <a:prstGeom prst="upDownArrow">
            <a:avLst>
              <a:gd name="adj1" fmla="val 65700"/>
              <a:gd name="adj2" fmla="val 310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735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p:txBody>
          <a:bodyPr>
            <a:normAutofit/>
          </a:bodyPr>
          <a:lstStyle/>
          <a:p>
            <a:r>
              <a:rPr lang="en-US">
                <a:solidFill>
                  <a:schemeClr val="accent5"/>
                </a:solidFill>
              </a:rPr>
              <a:t>Optimization Objectives</a:t>
            </a:r>
          </a:p>
        </p:txBody>
      </p:sp>
      <p:sp>
        <p:nvSpPr>
          <p:cNvPr id="2" name="Content Placeholder 1">
            <a:extLst>
              <a:ext uri="{FF2B5EF4-FFF2-40B4-BE49-F238E27FC236}">
                <a16:creationId xmlns:a16="http://schemas.microsoft.com/office/drawing/2014/main" id="{7E9E9AA6-FB22-4128-8DE6-4514F5BDDEC5}"/>
              </a:ext>
            </a:extLst>
          </p:cNvPr>
          <p:cNvSpPr>
            <a:spLocks noGrp="1"/>
          </p:cNvSpPr>
          <p:nvPr>
            <p:ph idx="1"/>
          </p:nvPr>
        </p:nvSpPr>
        <p:spPr>
          <a:xfrm>
            <a:off x="838201" y="1690688"/>
            <a:ext cx="4264370" cy="2987768"/>
          </a:xfrm>
        </p:spPr>
        <p:txBody>
          <a:bodyPr>
            <a:normAutofit fontScale="62500" lnSpcReduction="20000"/>
          </a:bodyPr>
          <a:lstStyle/>
          <a:p>
            <a:pPr marL="0" indent="0">
              <a:buNone/>
            </a:pPr>
            <a:r>
              <a:rPr lang="en-US" b="1"/>
              <a:t>Currently at early stage</a:t>
            </a:r>
            <a:br>
              <a:rPr lang="en-US" b="1"/>
            </a:br>
            <a:br>
              <a:rPr lang="en-US" b="1"/>
            </a:br>
            <a:r>
              <a:rPr lang="en-US"/>
              <a:t>Understanding what best serves our scenario</a:t>
            </a:r>
          </a:p>
          <a:p>
            <a:pPr marL="0" indent="0">
              <a:buNone/>
            </a:pPr>
            <a:endParaRPr lang="en-US"/>
          </a:p>
          <a:p>
            <a:pPr marL="0" indent="0">
              <a:buNone/>
            </a:pPr>
            <a:r>
              <a:rPr lang="en-US" b="1"/>
              <a:t>Likely main objective</a:t>
            </a:r>
          </a:p>
          <a:p>
            <a:pPr marL="0" indent="0">
              <a:buNone/>
            </a:pPr>
            <a:r>
              <a:rPr lang="en-US"/>
              <a:t>Reduce number of operators, reduce number of tools used overall. </a:t>
            </a:r>
          </a:p>
          <a:p>
            <a:pPr marL="0" indent="0">
              <a:buNone/>
            </a:pPr>
            <a:endParaRPr lang="en-US"/>
          </a:p>
          <a:p>
            <a:pPr marL="0" indent="0">
              <a:buNone/>
            </a:pPr>
            <a:r>
              <a:rPr lang="en-US"/>
              <a:t>First approach is by programmable Branch &amp; Bounding to find a Pareto Front per run.</a:t>
            </a:r>
          </a:p>
        </p:txBody>
      </p:sp>
      <p:pic>
        <p:nvPicPr>
          <p:cNvPr id="5" name="Picture 4">
            <a:extLst>
              <a:ext uri="{FF2B5EF4-FFF2-40B4-BE49-F238E27FC236}">
                <a16:creationId xmlns:a16="http://schemas.microsoft.com/office/drawing/2014/main" id="{87596677-C4CA-4861-94AC-AF4E45A28CEF}"/>
              </a:ext>
            </a:extLst>
          </p:cNvPr>
          <p:cNvPicPr/>
          <p:nvPr/>
        </p:nvPicPr>
        <p:blipFill>
          <a:blip r:embed="rId3">
            <a:extLst>
              <a:ext uri="{28A0092B-C50C-407E-A947-70E740481C1C}">
                <a14:useLocalDpi xmlns:a14="http://schemas.microsoft.com/office/drawing/2010/main" val="0"/>
              </a:ext>
            </a:extLst>
          </a:blip>
          <a:stretch>
            <a:fillRect/>
          </a:stretch>
        </p:blipFill>
        <p:spPr>
          <a:xfrm>
            <a:off x="62405" y="95211"/>
            <a:ext cx="1943100" cy="396875"/>
          </a:xfrm>
          <a:prstGeom prst="rect">
            <a:avLst/>
          </a:prstGeom>
        </p:spPr>
      </p:pic>
      <p:sp>
        <p:nvSpPr>
          <p:cNvPr id="7" name="TextBox 6">
            <a:extLst>
              <a:ext uri="{FF2B5EF4-FFF2-40B4-BE49-F238E27FC236}">
                <a16:creationId xmlns:a16="http://schemas.microsoft.com/office/drawing/2014/main" id="{72BBC09B-5E51-4074-8A8A-22A17876AA3E}"/>
              </a:ext>
            </a:extLst>
          </p:cNvPr>
          <p:cNvSpPr txBox="1"/>
          <p:nvPr/>
        </p:nvSpPr>
        <p:spPr>
          <a:xfrm>
            <a:off x="6421396" y="1659108"/>
            <a:ext cx="4720080" cy="3539430"/>
          </a:xfrm>
          <a:prstGeom prst="rect">
            <a:avLst/>
          </a:prstGeom>
          <a:solidFill>
            <a:schemeClr val="bg1"/>
          </a:solidFill>
        </p:spPr>
        <p:txBody>
          <a:bodyPr wrap="square" rtlCol="0">
            <a:spAutoFit/>
          </a:bodyPr>
          <a:lstStyle/>
          <a:p>
            <a:r>
              <a:rPr lang="en-US" sz="1600" b="1"/>
              <a:t>Research Angles</a:t>
            </a:r>
          </a:p>
          <a:p>
            <a:pPr marL="285750" indent="-285750">
              <a:buFontTx/>
              <a:buChar char="-"/>
            </a:pPr>
            <a:r>
              <a:rPr lang="en-US" sz="1600"/>
              <a:t>Pareto Strategies</a:t>
            </a:r>
          </a:p>
          <a:p>
            <a:pPr marL="285750" indent="-285750">
              <a:buFontTx/>
              <a:buChar char="-"/>
            </a:pPr>
            <a:r>
              <a:rPr lang="en-US" sz="1600"/>
              <a:t>Any-time optimization</a:t>
            </a:r>
          </a:p>
          <a:p>
            <a:pPr marL="285750" indent="-285750">
              <a:buFontTx/>
              <a:buChar char="-"/>
            </a:pPr>
            <a:r>
              <a:rPr lang="en-US" sz="1600"/>
              <a:t>Local Neighborhood search</a:t>
            </a:r>
          </a:p>
          <a:p>
            <a:pPr marL="285750" indent="-285750">
              <a:buFontTx/>
              <a:buChar char="-"/>
            </a:pPr>
            <a:r>
              <a:rPr lang="en-US" sz="1600" err="1"/>
              <a:t>MaxSAT</a:t>
            </a:r>
            <a:r>
              <a:rPr lang="en-US" sz="1600"/>
              <a:t> based on:</a:t>
            </a:r>
          </a:p>
          <a:p>
            <a:pPr marL="742950" lvl="1" indent="-285750">
              <a:buFontTx/>
              <a:buChar char="-"/>
            </a:pPr>
            <a:r>
              <a:rPr lang="en-US" sz="1600"/>
              <a:t>Cores</a:t>
            </a:r>
          </a:p>
          <a:p>
            <a:pPr marL="742950" lvl="1" indent="-285750">
              <a:buFontTx/>
              <a:buChar char="-"/>
            </a:pPr>
            <a:r>
              <a:rPr lang="en-US" sz="1600"/>
              <a:t>Hitting sets </a:t>
            </a:r>
          </a:p>
          <a:p>
            <a:pPr marL="742950" lvl="1" indent="-285750">
              <a:buFontTx/>
              <a:buChar char="-"/>
            </a:pPr>
            <a:r>
              <a:rPr lang="en-US" sz="1600"/>
              <a:t>Correction sets</a:t>
            </a:r>
          </a:p>
          <a:p>
            <a:pPr marL="742950" lvl="1" indent="-285750">
              <a:buFontTx/>
              <a:buChar char="-"/>
            </a:pPr>
            <a:r>
              <a:rPr lang="en-US" sz="1600"/>
              <a:t>Branch and bound</a:t>
            </a:r>
          </a:p>
          <a:p>
            <a:pPr lvl="1"/>
            <a:endParaRPr lang="en-US" sz="1600"/>
          </a:p>
          <a:p>
            <a:r>
              <a:rPr lang="en-US" sz="1600" b="1"/>
              <a:t>Z3 Technologies</a:t>
            </a:r>
          </a:p>
          <a:p>
            <a:pPr marL="285750" indent="-285750">
              <a:buFontTx/>
              <a:buChar char="-"/>
            </a:pPr>
            <a:r>
              <a:rPr lang="en-US" sz="1600"/>
              <a:t>Core based </a:t>
            </a:r>
            <a:r>
              <a:rPr lang="en-US" sz="1600" err="1"/>
              <a:t>MaxSAT</a:t>
            </a:r>
            <a:endParaRPr lang="en-US" sz="1600"/>
          </a:p>
          <a:p>
            <a:pPr marL="285750" indent="-285750">
              <a:buFontTx/>
              <a:buChar char="-"/>
            </a:pPr>
            <a:r>
              <a:rPr lang="en-US" sz="1600"/>
              <a:t>Primal Simplex</a:t>
            </a:r>
          </a:p>
          <a:p>
            <a:pPr marL="285750" indent="-285750">
              <a:buFontTx/>
              <a:buChar char="-"/>
            </a:pPr>
            <a:r>
              <a:rPr lang="en-US" sz="1600"/>
              <a:t>Multi-objective optimization: Pareto, Lex, Box</a:t>
            </a:r>
          </a:p>
        </p:txBody>
      </p:sp>
      <p:sp>
        <p:nvSpPr>
          <p:cNvPr id="9" name="TextBox 8">
            <a:extLst>
              <a:ext uri="{FF2B5EF4-FFF2-40B4-BE49-F238E27FC236}">
                <a16:creationId xmlns:a16="http://schemas.microsoft.com/office/drawing/2014/main" id="{4FC71F18-0E95-4F9B-8078-6BE414EEDA62}"/>
              </a:ext>
            </a:extLst>
          </p:cNvPr>
          <p:cNvSpPr txBox="1"/>
          <p:nvPr/>
        </p:nvSpPr>
        <p:spPr>
          <a:xfrm>
            <a:off x="6002045" y="5631937"/>
            <a:ext cx="6094520" cy="923330"/>
          </a:xfrm>
          <a:prstGeom prst="rect">
            <a:avLst/>
          </a:prstGeom>
          <a:noFill/>
        </p:spPr>
        <p:txBody>
          <a:bodyPr wrap="square">
            <a:spAutoFit/>
          </a:bodyPr>
          <a:lstStyle/>
          <a:p>
            <a:r>
              <a:rPr lang="en-US" sz="1800" b="1"/>
              <a:t>Some years ago</a:t>
            </a:r>
            <a:br>
              <a:rPr lang="en-US" sz="1800"/>
            </a:br>
            <a:r>
              <a:rPr lang="en-US" sz="1800"/>
              <a:t>Used Azure cloud scaling (cube &amp; conquer) and large neighborhood search to optimize NFL schedules</a:t>
            </a:r>
            <a:endParaRPr lang="en-US"/>
          </a:p>
        </p:txBody>
      </p:sp>
    </p:spTree>
    <p:extLst>
      <p:ext uri="{BB962C8B-B14F-4D97-AF65-F5344CB8AC3E}">
        <p14:creationId xmlns:p14="http://schemas.microsoft.com/office/powerpoint/2010/main" val="2925430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D098-AF0A-40D0-BCA7-869D19B70C2C}"/>
              </a:ext>
            </a:extLst>
          </p:cNvPr>
          <p:cNvSpPr>
            <a:spLocks noGrp="1"/>
          </p:cNvSpPr>
          <p:nvPr>
            <p:ph type="title"/>
          </p:nvPr>
        </p:nvSpPr>
        <p:spPr>
          <a:xfrm>
            <a:off x="338561" y="154005"/>
            <a:ext cx="10515600" cy="1325563"/>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50" normalizeH="0" baseline="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Z3 – an</a:t>
            </a:r>
            <a:r>
              <a:rPr lang="en-US" sz="4800" spc="-50" dirty="0">
                <a:ln w="3175">
                  <a:noFill/>
                </a:ln>
                <a:gradFill>
                  <a:gsLst>
                    <a:gs pos="1250">
                      <a:srgbClr val="000000"/>
                    </a:gs>
                    <a:gs pos="100000">
                      <a:srgbClr val="000000"/>
                    </a:gs>
                  </a:gsLst>
                  <a:lin ang="5400000" scaled="0"/>
                </a:gradFill>
                <a:latin typeface="Segoe UI Semibold"/>
                <a:ea typeface="+mn-ea"/>
                <a:cs typeface="Segoe UI" pitchFamily="34" charset="0"/>
              </a:rPr>
              <a:t> efficient SMT solver</a:t>
            </a:r>
            <a:endParaRPr kumimoji="0" lang="en-US" sz="48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6BF61528-D45A-46DD-BB46-5A23F066D354}"/>
              </a:ext>
            </a:extLst>
          </p:cNvPr>
          <p:cNvPicPr>
            <a:picLocks noChangeAspect="1"/>
          </p:cNvPicPr>
          <p:nvPr/>
        </p:nvPicPr>
        <p:blipFill>
          <a:blip r:embed="rId2"/>
          <a:stretch>
            <a:fillRect/>
          </a:stretch>
        </p:blipFill>
        <p:spPr>
          <a:xfrm>
            <a:off x="16011" y="1214671"/>
            <a:ext cx="9060245" cy="4885975"/>
          </a:xfrm>
          <a:prstGeom prst="rect">
            <a:avLst/>
          </a:prstGeom>
        </p:spPr>
      </p:pic>
      <p:pic>
        <p:nvPicPr>
          <p:cNvPr id="7" name="Picture 6">
            <a:extLst>
              <a:ext uri="{FF2B5EF4-FFF2-40B4-BE49-F238E27FC236}">
                <a16:creationId xmlns:a16="http://schemas.microsoft.com/office/drawing/2014/main" id="{3A29D009-5616-4190-9F84-37F6A474A799}"/>
              </a:ext>
            </a:extLst>
          </p:cNvPr>
          <p:cNvPicPr>
            <a:picLocks noChangeAspect="1"/>
          </p:cNvPicPr>
          <p:nvPr/>
        </p:nvPicPr>
        <p:blipFill>
          <a:blip r:embed="rId3"/>
          <a:stretch>
            <a:fillRect/>
          </a:stretch>
        </p:blipFill>
        <p:spPr>
          <a:xfrm>
            <a:off x="838200" y="3246008"/>
            <a:ext cx="5893007" cy="2556255"/>
          </a:xfrm>
          <a:prstGeom prst="rect">
            <a:avLst/>
          </a:prstGeom>
          <a:ln>
            <a:noFill/>
          </a:ln>
          <a:effectLst>
            <a:outerShdw blurRad="292100" dist="139700" dir="2700000" algn="tl" rotWithShape="0">
              <a:srgbClr val="333333">
                <a:alpha val="65000"/>
              </a:srgbClr>
            </a:outerShdw>
          </a:effectLst>
        </p:spPr>
      </p:pic>
      <p:pic>
        <p:nvPicPr>
          <p:cNvPr id="5" name="Picture 4" descr="Diagram&#10;&#10;Description automatically generated">
            <a:extLst>
              <a:ext uri="{FF2B5EF4-FFF2-40B4-BE49-F238E27FC236}">
                <a16:creationId xmlns:a16="http://schemas.microsoft.com/office/drawing/2014/main" id="{FD844226-040D-436C-9B2C-7BCFA36F2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814" y="3805059"/>
            <a:ext cx="5149547" cy="2898936"/>
          </a:xfrm>
          <a:prstGeom prst="rect">
            <a:avLst/>
          </a:prstGeom>
        </p:spPr>
      </p:pic>
    </p:spTree>
    <p:extLst>
      <p:ext uri="{BB962C8B-B14F-4D97-AF65-F5344CB8AC3E}">
        <p14:creationId xmlns:p14="http://schemas.microsoft.com/office/powerpoint/2010/main" val="293260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DA8EDE-070B-47A7-A04F-5D288C5DF252}"/>
                  </a:ext>
                </a:extLst>
              </p:cNvPr>
              <p:cNvSpPr txBox="1"/>
              <p:nvPr/>
            </p:nvSpPr>
            <p:spPr>
              <a:xfrm>
                <a:off x="1215197" y="1925594"/>
                <a:ext cx="1543198" cy="1629100"/>
              </a:xfrm>
              <a:prstGeom prst="rect">
                <a:avLst/>
              </a:prstGeom>
              <a:noFill/>
            </p:spPr>
            <p:txBody>
              <a:bodyPr wrap="none" lIns="0" tIns="0" rIns="0" bIns="0" rtlCol="0">
                <a:spAutoFit/>
              </a:bodyPr>
              <a:lstStyle/>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eqArr>
                            <m:eqArrPr>
                              <m:ctrlPr>
                                <a:rPr lang="en-US" i="1">
                                  <a:latin typeface="Cambria Math" panose="02040503050406030204" pitchFamily="18" charset="0"/>
                                </a:rPr>
                              </m:ctrlPr>
                            </m:eqArr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d>
                                </m:e>
                              </m:d>
                            </m:e>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d>
                            </m:e>
                          </m:eqArr>
                        </m:num>
                        <m:den>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nor/>
                            </m:rPr>
                            <a:rPr lang="en-US" dirty="0"/>
                            <m:t> </m:t>
                          </m:r>
                        </m:den>
                      </m:f>
                    </m:oMath>
                  </m:oMathPara>
                </a14:m>
                <a:endParaRPr lang="en-US" b="0" i="1" dirty="0">
                  <a:latin typeface="Cambria Math" panose="02040503050406030204" pitchFamily="18" charset="0"/>
                </a:endParaRPr>
              </a:p>
              <a:p>
                <a:endParaRPr lang="en-US" dirty="0"/>
              </a:p>
            </p:txBody>
          </p:sp>
        </mc:Choice>
        <mc:Fallback xmlns="">
          <p:sp>
            <p:nvSpPr>
              <p:cNvPr id="9" name="TextBox 8">
                <a:extLst>
                  <a:ext uri="{FF2B5EF4-FFF2-40B4-BE49-F238E27FC236}">
                    <a16:creationId xmlns:a16="http://schemas.microsoft.com/office/drawing/2014/main" id="{27DA8EDE-070B-47A7-A04F-5D288C5DF252}"/>
                  </a:ext>
                </a:extLst>
              </p:cNvPr>
              <p:cNvSpPr txBox="1">
                <a:spLocks noRot="1" noChangeAspect="1" noMove="1" noResize="1" noEditPoints="1" noAdjustHandles="1" noChangeArrowheads="1" noChangeShapeType="1" noTextEdit="1"/>
              </p:cNvSpPr>
              <p:nvPr/>
            </p:nvSpPr>
            <p:spPr>
              <a:xfrm>
                <a:off x="1215197" y="1925594"/>
                <a:ext cx="1543198" cy="1629100"/>
              </a:xfrm>
              <a:prstGeom prst="rect">
                <a:avLst/>
              </a:prstGeom>
              <a:blipFill>
                <a:blip r:embed="rId2"/>
                <a:stretch>
                  <a:fillRect r="-553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AF6A500-8F3C-4138-9DDF-4D9CD73977EC}"/>
              </a:ext>
            </a:extLst>
          </p:cNvPr>
          <p:cNvSpPr txBox="1"/>
          <p:nvPr/>
        </p:nvSpPr>
        <p:spPr>
          <a:xfrm>
            <a:off x="115410" y="3788100"/>
            <a:ext cx="3111824" cy="400110"/>
          </a:xfrm>
          <a:prstGeom prst="rect">
            <a:avLst/>
          </a:prstGeom>
          <a:noFill/>
        </p:spPr>
        <p:txBody>
          <a:bodyPr wrap="square" rtlCol="0">
            <a:spAutoFit/>
          </a:bodyPr>
          <a:lstStyle/>
          <a:p>
            <a:pPr algn="ctr"/>
            <a:r>
              <a:rPr lang="en-US" sz="2000" dirty="0"/>
              <a:t>Bit-vectors</a:t>
            </a:r>
          </a:p>
        </p:txBody>
      </p:sp>
      <p:pic>
        <p:nvPicPr>
          <p:cNvPr id="13" name="Picture 12">
            <a:extLst>
              <a:ext uri="{FF2B5EF4-FFF2-40B4-BE49-F238E27FC236}">
                <a16:creationId xmlns:a16="http://schemas.microsoft.com/office/drawing/2014/main" id="{E3A60312-16F8-4A30-B05F-7C6C3BA09AC1}"/>
              </a:ext>
            </a:extLst>
          </p:cNvPr>
          <p:cNvPicPr>
            <a:picLocks noChangeAspect="1"/>
          </p:cNvPicPr>
          <p:nvPr/>
        </p:nvPicPr>
        <p:blipFill>
          <a:blip r:embed="rId3"/>
          <a:stretch>
            <a:fillRect/>
          </a:stretch>
        </p:blipFill>
        <p:spPr>
          <a:xfrm>
            <a:off x="1037644" y="4274135"/>
            <a:ext cx="8667750" cy="2038350"/>
          </a:xfrm>
          <a:prstGeom prst="rect">
            <a:avLst/>
          </a:prstGeom>
        </p:spPr>
      </p:pic>
      <p:sp>
        <p:nvSpPr>
          <p:cNvPr id="17" name="TextBox 16">
            <a:extLst>
              <a:ext uri="{FF2B5EF4-FFF2-40B4-BE49-F238E27FC236}">
                <a16:creationId xmlns:a16="http://schemas.microsoft.com/office/drawing/2014/main" id="{0F3C3126-7E8A-4FB7-987E-C0F82022EB0D}"/>
              </a:ext>
            </a:extLst>
          </p:cNvPr>
          <p:cNvSpPr txBox="1"/>
          <p:nvPr/>
        </p:nvSpPr>
        <p:spPr>
          <a:xfrm>
            <a:off x="628636" y="1434419"/>
            <a:ext cx="3111824" cy="461665"/>
          </a:xfrm>
          <a:prstGeom prst="rect">
            <a:avLst/>
          </a:prstGeom>
          <a:noFill/>
        </p:spPr>
        <p:txBody>
          <a:bodyPr wrap="square" rtlCol="0">
            <a:spAutoFit/>
          </a:bodyPr>
          <a:lstStyle/>
          <a:p>
            <a:pPr algn="ctr"/>
            <a:r>
              <a:rPr lang="en-US" sz="2400" dirty="0"/>
              <a:t>Congruence Closure</a:t>
            </a:r>
          </a:p>
        </p:txBody>
      </p:sp>
      <p:pic>
        <p:nvPicPr>
          <p:cNvPr id="19" name="Picture 18">
            <a:extLst>
              <a:ext uri="{FF2B5EF4-FFF2-40B4-BE49-F238E27FC236}">
                <a16:creationId xmlns:a16="http://schemas.microsoft.com/office/drawing/2014/main" id="{CAF67778-E534-467D-A078-DBD3734738AF}"/>
              </a:ext>
            </a:extLst>
          </p:cNvPr>
          <p:cNvPicPr>
            <a:picLocks noChangeAspect="1"/>
          </p:cNvPicPr>
          <p:nvPr/>
        </p:nvPicPr>
        <p:blipFill>
          <a:blip r:embed="rId4"/>
          <a:stretch>
            <a:fillRect/>
          </a:stretch>
        </p:blipFill>
        <p:spPr>
          <a:xfrm>
            <a:off x="4199137" y="2282626"/>
            <a:ext cx="7565811" cy="1419549"/>
          </a:xfrm>
          <a:prstGeom prst="rect">
            <a:avLst/>
          </a:prstGeom>
        </p:spPr>
      </p:pic>
      <p:sp>
        <p:nvSpPr>
          <p:cNvPr id="21" name="TextBox 20">
            <a:extLst>
              <a:ext uri="{FF2B5EF4-FFF2-40B4-BE49-F238E27FC236}">
                <a16:creationId xmlns:a16="http://schemas.microsoft.com/office/drawing/2014/main" id="{DA66E473-2325-4E27-9AA1-C1C299E7BD0D}"/>
              </a:ext>
            </a:extLst>
          </p:cNvPr>
          <p:cNvSpPr txBox="1"/>
          <p:nvPr/>
        </p:nvSpPr>
        <p:spPr>
          <a:xfrm>
            <a:off x="3815607" y="1486798"/>
            <a:ext cx="3111824" cy="461665"/>
          </a:xfrm>
          <a:prstGeom prst="rect">
            <a:avLst/>
          </a:prstGeom>
          <a:noFill/>
        </p:spPr>
        <p:txBody>
          <a:bodyPr wrap="square" rtlCol="0">
            <a:spAutoFit/>
          </a:bodyPr>
          <a:lstStyle/>
          <a:p>
            <a:pPr algn="ctr"/>
            <a:r>
              <a:rPr lang="en-US" sz="2400" dirty="0"/>
              <a:t>Constraints as Code</a:t>
            </a:r>
          </a:p>
        </p:txBody>
      </p:sp>
    </p:spTree>
    <p:extLst>
      <p:ext uri="{BB962C8B-B14F-4D97-AF65-F5344CB8AC3E}">
        <p14:creationId xmlns:p14="http://schemas.microsoft.com/office/powerpoint/2010/main" val="23849121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C2C3CF93-FF27-4160-9F56-286264D8A433}"/>
              </a:ext>
            </a:extLst>
          </p:cNvPr>
          <p:cNvSpPr/>
          <p:nvPr/>
        </p:nvSpPr>
        <p:spPr bwMode="auto">
          <a:xfrm>
            <a:off x="3232065" y="5207712"/>
            <a:ext cx="1774166" cy="987263"/>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EC9490F0-EA8D-4AD5-A86A-AE4187E7E90A}"/>
              </a:ext>
            </a:extLst>
          </p:cNvPr>
          <p:cNvSpPr/>
          <p:nvPr/>
        </p:nvSpPr>
        <p:spPr bwMode="auto">
          <a:xfrm>
            <a:off x="5212539" y="5207712"/>
            <a:ext cx="1774166" cy="987263"/>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1620985" y="457200"/>
            <a:ext cx="99857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Efficient Solver for Symbolic Logic</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34" name="Rectangle 33">
            <a:extLst>
              <a:ext uri="{FF2B5EF4-FFF2-40B4-BE49-F238E27FC236}">
                <a16:creationId xmlns:a16="http://schemas.microsoft.com/office/drawing/2014/main" id="{65B9E4B9-BFA2-4C05-A327-546D88AF2E25}"/>
              </a:ext>
            </a:extLst>
          </p:cNvPr>
          <p:cNvSpPr/>
          <p:nvPr/>
        </p:nvSpPr>
        <p:spPr bwMode="auto">
          <a:xfrm>
            <a:off x="3295774" y="1681576"/>
            <a:ext cx="5596980" cy="1042662"/>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5">
            <a:extLst>
              <a:ext uri="{FF2B5EF4-FFF2-40B4-BE49-F238E27FC236}">
                <a16:creationId xmlns:a16="http://schemas.microsoft.com/office/drawing/2014/main" id="{EF9C4E0F-D54C-43B9-B0B8-C551CBD57B6A}"/>
              </a:ext>
            </a:extLst>
          </p:cNvPr>
          <p:cNvSpPr>
            <a:spLocks/>
          </p:cNvSpPr>
          <p:nvPr/>
        </p:nvSpPr>
        <p:spPr bwMode="auto">
          <a:xfrm rot="5400000">
            <a:off x="5979713" y="2632691"/>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CFD3DA98-05B5-41B9-AF6C-2C580B811AD9}"/>
              </a:ext>
            </a:extLst>
          </p:cNvPr>
          <p:cNvSpPr txBox="1"/>
          <p:nvPr/>
        </p:nvSpPr>
        <p:spPr>
          <a:xfrm>
            <a:off x="3563603" y="1734036"/>
            <a:ext cx="5061322" cy="898708"/>
          </a:xfrm>
          <a:prstGeom prst="rect">
            <a:avLst/>
          </a:prstGeom>
          <a:noFill/>
        </p:spPr>
        <p:txBody>
          <a:bodyPr wrap="none" lIns="182880" tIns="146304" rIns="182880" bIns="146304" rtlCol="0">
            <a:spAutoFit/>
          </a:bodyPr>
          <a:lstStyle/>
          <a:p>
            <a:pPr algn="ctr">
              <a:lnSpc>
                <a:spcPct val="90000"/>
              </a:lnSpc>
              <a:spcAft>
                <a:spcPts val="600"/>
              </a:spcAft>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Text and Programmatic API</a:t>
            </a:r>
          </a:p>
          <a:p>
            <a:pPr algn="ctr">
              <a:lnSpc>
                <a:spcPct val="90000"/>
              </a:lnSpc>
              <a:spcAft>
                <a:spcPts val="600"/>
              </a:spcAft>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Formalism support datatypes used in software</a:t>
            </a:r>
          </a:p>
        </p:txBody>
      </p:sp>
      <p:sp>
        <p:nvSpPr>
          <p:cNvPr id="43" name="Rectangle 42">
            <a:extLst>
              <a:ext uri="{FF2B5EF4-FFF2-40B4-BE49-F238E27FC236}">
                <a16:creationId xmlns:a16="http://schemas.microsoft.com/office/drawing/2014/main" id="{E0BA4BAF-7830-4ED6-9C2B-849FF4341418}"/>
              </a:ext>
            </a:extLst>
          </p:cNvPr>
          <p:cNvSpPr/>
          <p:nvPr/>
        </p:nvSpPr>
        <p:spPr bwMode="auto">
          <a:xfrm>
            <a:off x="3295774" y="3264206"/>
            <a:ext cx="5596980" cy="1354592"/>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21A4273E-0E51-403B-B5FE-48E122F710D9}"/>
              </a:ext>
            </a:extLst>
          </p:cNvPr>
          <p:cNvSpPr txBox="1"/>
          <p:nvPr/>
        </p:nvSpPr>
        <p:spPr>
          <a:xfrm>
            <a:off x="3396061" y="3316666"/>
            <a:ext cx="5396414" cy="1280351"/>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Efficient search algorithms</a:t>
            </a:r>
          </a:p>
          <a:p>
            <a:pPr algn="ctr">
              <a:lnSpc>
                <a:spcPct val="90000"/>
              </a:lnSpc>
              <a:spcAft>
                <a:spcPts val="600"/>
              </a:spcAft>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t>
            </a:r>
          </a:p>
          <a:p>
            <a:pPr algn="ctr">
              <a:lnSpc>
                <a:spcPct val="90000"/>
              </a:lnSpc>
              <a:spcAft>
                <a:spcPts val="600"/>
              </a:spcAft>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Solvers tuned for datatypes used in software</a:t>
            </a:r>
          </a:p>
        </p:txBody>
      </p:sp>
      <p:sp>
        <p:nvSpPr>
          <p:cNvPr id="47" name="Freeform 5">
            <a:extLst>
              <a:ext uri="{FF2B5EF4-FFF2-40B4-BE49-F238E27FC236}">
                <a16:creationId xmlns:a16="http://schemas.microsoft.com/office/drawing/2014/main" id="{1DE26D9F-4DB2-48CF-8B98-CAD1368C91A1}"/>
              </a:ext>
            </a:extLst>
          </p:cNvPr>
          <p:cNvSpPr>
            <a:spLocks/>
          </p:cNvSpPr>
          <p:nvPr/>
        </p:nvSpPr>
        <p:spPr bwMode="auto">
          <a:xfrm rot="5400000">
            <a:off x="5979713" y="4588637"/>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B2ED76E4-00B6-4157-A97D-C2DB6093982A}"/>
              </a:ext>
            </a:extLst>
          </p:cNvPr>
          <p:cNvSpPr>
            <a:spLocks/>
          </p:cNvSpPr>
          <p:nvPr/>
        </p:nvSpPr>
        <p:spPr bwMode="auto">
          <a:xfrm rot="5400000">
            <a:off x="4015720" y="4588637"/>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
            <a:extLst>
              <a:ext uri="{FF2B5EF4-FFF2-40B4-BE49-F238E27FC236}">
                <a16:creationId xmlns:a16="http://schemas.microsoft.com/office/drawing/2014/main" id="{3BAC3881-050D-4869-9E9D-DA152E952292}"/>
              </a:ext>
            </a:extLst>
          </p:cNvPr>
          <p:cNvSpPr>
            <a:spLocks/>
          </p:cNvSpPr>
          <p:nvPr/>
        </p:nvSpPr>
        <p:spPr bwMode="auto">
          <a:xfrm rot="5400000">
            <a:off x="7964971" y="458863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C601D337-DFF3-463D-AF73-707C5229895E}"/>
              </a:ext>
            </a:extLst>
          </p:cNvPr>
          <p:cNvSpPr txBox="1"/>
          <p:nvPr/>
        </p:nvSpPr>
        <p:spPr>
          <a:xfrm>
            <a:off x="3232066" y="5276474"/>
            <a:ext cx="1774166" cy="871008"/>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(optimal)</a:t>
            </a:r>
          </a:p>
          <a:p>
            <a:pPr algn="ctr">
              <a:lnSpc>
                <a:spcPct val="90000"/>
              </a:lnSpc>
              <a:spcAft>
                <a:spcPts val="600"/>
              </a:spcAft>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Solution</a:t>
            </a:r>
          </a:p>
        </p:txBody>
      </p:sp>
      <p:sp>
        <p:nvSpPr>
          <p:cNvPr id="59" name="TextBox 58">
            <a:extLst>
              <a:ext uri="{FF2B5EF4-FFF2-40B4-BE49-F238E27FC236}">
                <a16:creationId xmlns:a16="http://schemas.microsoft.com/office/drawing/2014/main" id="{4B7E0D1D-1A58-46C5-9FEF-0BD3CCE43085}"/>
              </a:ext>
            </a:extLst>
          </p:cNvPr>
          <p:cNvSpPr txBox="1"/>
          <p:nvPr/>
        </p:nvSpPr>
        <p:spPr>
          <a:xfrm>
            <a:off x="5212539" y="5279890"/>
            <a:ext cx="1774166" cy="871008"/>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Infeasible</a:t>
            </a:r>
          </a:p>
          <a:p>
            <a:pPr algn="ctr">
              <a:lnSpc>
                <a:spcPct val="90000"/>
              </a:lnSpc>
              <a:spcAft>
                <a:spcPts val="600"/>
              </a:spcAft>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Core</a:t>
            </a:r>
          </a:p>
        </p:txBody>
      </p:sp>
      <p:sp>
        <p:nvSpPr>
          <p:cNvPr id="61" name="Rectangle 60">
            <a:extLst>
              <a:ext uri="{FF2B5EF4-FFF2-40B4-BE49-F238E27FC236}">
                <a16:creationId xmlns:a16="http://schemas.microsoft.com/office/drawing/2014/main" id="{1BD4E698-5CF3-4D6C-B2F4-CFE734DDE1C9}"/>
              </a:ext>
            </a:extLst>
          </p:cNvPr>
          <p:cNvSpPr/>
          <p:nvPr/>
        </p:nvSpPr>
        <p:spPr bwMode="auto">
          <a:xfrm>
            <a:off x="7182380" y="5207714"/>
            <a:ext cx="1774166" cy="987263"/>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2D71FCAA-60D0-4EDC-A8A5-EBA2F8D89F9B}"/>
              </a:ext>
            </a:extLst>
          </p:cNvPr>
          <p:cNvSpPr txBox="1"/>
          <p:nvPr/>
        </p:nvSpPr>
        <p:spPr>
          <a:xfrm>
            <a:off x="7187601" y="5576695"/>
            <a:ext cx="1768945" cy="249299"/>
          </a:xfrm>
          <a:prstGeom prst="rect">
            <a:avLst/>
          </a:prstGeom>
          <a:noFill/>
        </p:spPr>
        <p:txBody>
          <a:bodyPr wrap="square" lIns="0" tIns="0" rIns="0" bIns="0" rtlCol="0" anchor="ctr" anchorCtr="1">
            <a:spAutoFit/>
          </a:bodyPr>
          <a:lstStyle/>
          <a:p>
            <a:pPr algn="ctr">
              <a:lnSpc>
                <a:spcPct val="90000"/>
              </a:lnSpc>
              <a:spcAft>
                <a:spcPts val="600"/>
              </a:spcAft>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Consequences</a:t>
            </a:r>
          </a:p>
        </p:txBody>
      </p:sp>
      <p:pic>
        <p:nvPicPr>
          <p:cNvPr id="69" name="Picture 2" descr="Image result for github logo">
            <a:extLst>
              <a:ext uri="{FF2B5EF4-FFF2-40B4-BE49-F238E27FC236}">
                <a16:creationId xmlns:a16="http://schemas.microsoft.com/office/drawing/2014/main" id="{1E6B2AB8-DBDA-4949-AC94-DB884DCDA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0846" y="5711978"/>
            <a:ext cx="911874" cy="10258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964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latin typeface="Segoe UI Semibold"/>
              </a:rPr>
              <a:t>Symbolic Solving: Foundations and Engineering</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pic>
        <p:nvPicPr>
          <p:cNvPr id="3" name="Picture 2">
            <a:extLst>
              <a:ext uri="{FF2B5EF4-FFF2-40B4-BE49-F238E27FC236}">
                <a16:creationId xmlns:a16="http://schemas.microsoft.com/office/drawing/2014/main" id="{7AE05DBF-B8ED-432F-82D8-65D17873B293}"/>
              </a:ext>
            </a:extLst>
          </p:cNvPr>
          <p:cNvPicPr>
            <a:picLocks noChangeAspect="1"/>
          </p:cNvPicPr>
          <p:nvPr/>
        </p:nvPicPr>
        <p:blipFill>
          <a:blip r:embed="rId4"/>
          <a:stretch>
            <a:fillRect/>
          </a:stretch>
        </p:blipFill>
        <p:spPr>
          <a:xfrm>
            <a:off x="7094798" y="1836384"/>
            <a:ext cx="3676750" cy="3507426"/>
          </a:xfrm>
          <a:prstGeom prst="rect">
            <a:avLst/>
          </a:prstGeom>
        </p:spPr>
      </p:pic>
      <p:sp>
        <p:nvSpPr>
          <p:cNvPr id="4" name="TextBox 3">
            <a:extLst>
              <a:ext uri="{FF2B5EF4-FFF2-40B4-BE49-F238E27FC236}">
                <a16:creationId xmlns:a16="http://schemas.microsoft.com/office/drawing/2014/main" id="{F6233F17-2B25-4641-8D4E-22FC914E90BD}"/>
              </a:ext>
            </a:extLst>
          </p:cNvPr>
          <p:cNvSpPr txBox="1"/>
          <p:nvPr/>
        </p:nvSpPr>
        <p:spPr>
          <a:xfrm>
            <a:off x="6820279" y="5783274"/>
            <a:ext cx="4528965" cy="646331"/>
          </a:xfrm>
          <a:prstGeom prst="rect">
            <a:avLst/>
          </a:prstGeom>
          <a:noFill/>
        </p:spPr>
        <p:txBody>
          <a:bodyPr wrap="square">
            <a:spAutoFit/>
          </a:bodyPr>
          <a:lstStyle/>
          <a:p>
            <a:pPr marL="0" marR="0" lvl="0" indent="0" algn="ctr" defTabSz="912813" eaLnBrk="1" fontAlgn="base" latinLnBrk="0" hangingPunct="1">
              <a:spcBef>
                <a:spcPct val="0"/>
              </a:spcBef>
              <a:spcAft>
                <a:spcPct val="0"/>
              </a:spcAft>
              <a:buClrTx/>
              <a:buSzTx/>
              <a:buFontTx/>
              <a:buNone/>
              <a:tabLst/>
              <a:defRPr/>
            </a:pPr>
            <a:r>
              <a:rPr lang="en-US" kern="0">
                <a:solidFill>
                  <a:prstClr val="black"/>
                </a:solidFill>
                <a:latin typeface="Segoe UI" panose="020B0502040204020203" pitchFamily="34" charset="0"/>
                <a:cs typeface="Segoe UI" panose="020B0502040204020203" pitchFamily="34" charset="0"/>
              </a:rPr>
              <a:t>Advances guided by application domains and evaluated by extensive benchmarking  </a:t>
            </a:r>
            <a:endParaRPr kumimoji="0" lang="en-US" sz="180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2D4FE7A7-E002-44DF-AC68-264F779FFE14}"/>
              </a:ext>
            </a:extLst>
          </p:cNvPr>
          <p:cNvSpPr txBox="1"/>
          <p:nvPr/>
        </p:nvSpPr>
        <p:spPr>
          <a:xfrm>
            <a:off x="10768351" y="4599572"/>
            <a:ext cx="1061509" cy="584775"/>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rPr>
              <a:t>new </a:t>
            </a:r>
          </a:p>
          <a:p>
            <a:r>
              <a:rPr lang="en-US" sz="1600">
                <a:latin typeface="Segoe UI" panose="020B0502040204020203" pitchFamily="34" charset="0"/>
                <a:cs typeface="Segoe UI" panose="020B0502040204020203" pitchFamily="34" charset="0"/>
              </a:rPr>
              <a:t>algorithm</a:t>
            </a:r>
          </a:p>
        </p:txBody>
      </p:sp>
      <p:sp>
        <p:nvSpPr>
          <p:cNvPr id="6" name="TextBox 5">
            <a:extLst>
              <a:ext uri="{FF2B5EF4-FFF2-40B4-BE49-F238E27FC236}">
                <a16:creationId xmlns:a16="http://schemas.microsoft.com/office/drawing/2014/main" id="{DDFC22AF-78E9-48F1-A73A-566C554636A4}"/>
              </a:ext>
            </a:extLst>
          </p:cNvPr>
          <p:cNvSpPr txBox="1"/>
          <p:nvPr/>
        </p:nvSpPr>
        <p:spPr>
          <a:xfrm>
            <a:off x="6036486" y="1836384"/>
            <a:ext cx="1061509" cy="584775"/>
          </a:xfrm>
          <a:prstGeom prst="rect">
            <a:avLst/>
          </a:prstGeom>
          <a:noFill/>
        </p:spPr>
        <p:txBody>
          <a:bodyPr wrap="none" rtlCol="0">
            <a:spAutoFit/>
          </a:bodyPr>
          <a:lstStyle/>
          <a:p>
            <a:pPr algn="r"/>
            <a:r>
              <a:rPr lang="en-US" sz="1600">
                <a:latin typeface="Segoe UI" panose="020B0502040204020203" pitchFamily="34" charset="0"/>
                <a:cs typeface="Segoe UI" panose="020B0502040204020203" pitchFamily="34" charset="0"/>
              </a:rPr>
              <a:t>old </a:t>
            </a:r>
          </a:p>
          <a:p>
            <a:pPr algn="r"/>
            <a:r>
              <a:rPr lang="en-US" sz="1600">
                <a:latin typeface="Segoe UI" panose="020B0502040204020203" pitchFamily="34" charset="0"/>
                <a:cs typeface="Segoe UI" panose="020B0502040204020203" pitchFamily="34" charset="0"/>
              </a:rPr>
              <a:t>algorithm</a:t>
            </a:r>
          </a:p>
        </p:txBody>
      </p:sp>
      <p:sp>
        <p:nvSpPr>
          <p:cNvPr id="7" name="Left Arrow 4">
            <a:extLst>
              <a:ext uri="{FF2B5EF4-FFF2-40B4-BE49-F238E27FC236}">
                <a16:creationId xmlns:a16="http://schemas.microsoft.com/office/drawing/2014/main" id="{F5AFD9F9-95A5-4B9B-AC69-7569C0994A3F}"/>
              </a:ext>
            </a:extLst>
          </p:cNvPr>
          <p:cNvSpPr/>
          <p:nvPr/>
        </p:nvSpPr>
        <p:spPr bwMode="auto">
          <a:xfrm rot="5400000">
            <a:off x="1573622" y="3681051"/>
            <a:ext cx="2362201" cy="1288247"/>
          </a:xfrm>
          <a:prstGeom prst="leftArrow">
            <a:avLst/>
          </a:prstGeom>
          <a:solidFill>
            <a:srgbClr val="0070C0"/>
          </a:soli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lang="en-US" sz="2400" kern="0">
                <a:solidFill>
                  <a:schemeClr val="bg1"/>
                </a:solidFill>
                <a:latin typeface="Segoe UI" panose="020B0502040204020203" pitchFamily="34" charset="0"/>
                <a:cs typeface="Segoe UI" panose="020B0502040204020203" pitchFamily="34" charset="0"/>
              </a:rPr>
              <a:t>Infeasible</a:t>
            </a:r>
            <a:endParaRPr kumimoji="0" lang="en-US" sz="24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8" name="Left Arrow 5">
            <a:extLst>
              <a:ext uri="{FF2B5EF4-FFF2-40B4-BE49-F238E27FC236}">
                <a16:creationId xmlns:a16="http://schemas.microsoft.com/office/drawing/2014/main" id="{2AECA3F2-C5D3-4D57-B562-C0FB2F7311A4}"/>
              </a:ext>
            </a:extLst>
          </p:cNvPr>
          <p:cNvSpPr/>
          <p:nvPr/>
        </p:nvSpPr>
        <p:spPr bwMode="auto">
          <a:xfrm rot="16200000">
            <a:off x="3044918" y="2097999"/>
            <a:ext cx="2362201" cy="1288247"/>
          </a:xfrm>
          <a:prstGeom prst="leftArrow">
            <a:avLst/>
          </a:prstGeom>
          <a:solidFill>
            <a:srgbClr val="D83B01"/>
          </a:soli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lang="en-US" sz="2400" kern="0">
                <a:solidFill>
                  <a:schemeClr val="bg1"/>
                </a:solidFill>
                <a:latin typeface="Segoe UI" panose="020B0502040204020203" pitchFamily="34" charset="0"/>
                <a:cs typeface="Segoe UI" panose="020B0502040204020203" pitchFamily="34" charset="0"/>
              </a:rPr>
              <a:t>Solution</a:t>
            </a:r>
            <a:endParaRPr kumimoji="0" lang="en-US" sz="24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42FED77-80C2-4811-9687-47DB667D756A}"/>
              </a:ext>
            </a:extLst>
          </p:cNvPr>
          <p:cNvSpPr/>
          <p:nvPr/>
        </p:nvSpPr>
        <p:spPr bwMode="auto">
          <a:xfrm rot="1366967">
            <a:off x="1673674" y="3144620"/>
            <a:ext cx="3283541" cy="586671"/>
          </a:xfrm>
          <a:prstGeom prst="rect">
            <a:avLst/>
          </a:prstGeom>
          <a:solidFill>
            <a:srgbClr val="107C10"/>
          </a:soli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Conflict Resolution</a:t>
            </a:r>
          </a:p>
        </p:txBody>
      </p:sp>
      <p:sp>
        <p:nvSpPr>
          <p:cNvPr id="10" name="TextBox 9">
            <a:extLst>
              <a:ext uri="{FF2B5EF4-FFF2-40B4-BE49-F238E27FC236}">
                <a16:creationId xmlns:a16="http://schemas.microsoft.com/office/drawing/2014/main" id="{3D6EA7DF-E958-413F-8D9D-49DB11EAB31A}"/>
              </a:ext>
            </a:extLst>
          </p:cNvPr>
          <p:cNvSpPr txBox="1"/>
          <p:nvPr/>
        </p:nvSpPr>
        <p:spPr>
          <a:xfrm>
            <a:off x="747063" y="5783274"/>
            <a:ext cx="5303567" cy="646331"/>
          </a:xfrm>
          <a:prstGeom prst="rect">
            <a:avLst/>
          </a:prstGeom>
          <a:noFill/>
        </p:spPr>
        <p:txBody>
          <a:bodyPr wrap="square">
            <a:spAutoFit/>
          </a:bodyPr>
          <a:lstStyle/>
          <a:p>
            <a:pPr algn="ctr"/>
            <a:r>
              <a:rPr lang="en-US" kern="0" dirty="0">
                <a:solidFill>
                  <a:prstClr val="black"/>
                </a:solidFill>
                <a:latin typeface="Segoe UI" panose="020B0502040204020203" pitchFamily="34" charset="0"/>
                <a:cs typeface="Segoe UI" panose="020B0502040204020203" pitchFamily="34" charset="0"/>
              </a:rPr>
              <a:t>Core solvers in Z3 founded on duality between solution witness / infeasibility proof</a:t>
            </a:r>
            <a:endParaRPr lang="en-US" dirty="0">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7807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000000"/>
                    </a:gs>
                    <a:gs pos="100000">
                      <a:srgbClr val="000000"/>
                    </a:gs>
                  </a:gsLst>
                  <a:lin ang="5400000" scaled="0"/>
                </a:gradFill>
                <a:latin typeface="Segoe UI Semibold"/>
              </a:rPr>
              <a:t>Technology Landscape</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5" y="1931219"/>
            <a:ext cx="584718"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dirty="0">
                <a:solidFill>
                  <a:srgbClr val="D83B01"/>
                </a:solidFill>
                <a:latin typeface="Segoe UI Semibold" panose="020B0702040204020203" pitchFamily="34" charset="0"/>
                <a:cs typeface="Segoe UI Semibold" panose="020B0702040204020203" pitchFamily="34" charset="0"/>
              </a:rPr>
              <a:t>Constraint </a:t>
            </a:r>
          </a:p>
          <a:p>
            <a:pPr algn="r"/>
            <a:r>
              <a:rPr lang="en-US" sz="1400" dirty="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dirty="0">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7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9347BFD-98FB-4CFD-B1E4-2C5DF71D20CF}"/>
              </a:ext>
            </a:extLst>
          </p:cNvPr>
          <p:cNvSpPr txBox="1">
            <a:spLocks/>
          </p:cNvSpPr>
          <p:nvPr/>
        </p:nvSpPr>
        <p:spPr>
          <a:xfrm>
            <a:off x="-168675" y="373685"/>
            <a:ext cx="727817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SMT Solvers – Main Services</a:t>
            </a:r>
          </a:p>
        </p:txBody>
      </p:sp>
      <p:sp>
        <p:nvSpPr>
          <p:cNvPr id="4" name="Content Placeholder 3">
            <a:extLst>
              <a:ext uri="{FF2B5EF4-FFF2-40B4-BE49-F238E27FC236}">
                <a16:creationId xmlns:a16="http://schemas.microsoft.com/office/drawing/2014/main" id="{B269AA90-2DE9-45FE-87CC-EB982D17D649}"/>
              </a:ext>
            </a:extLst>
          </p:cNvPr>
          <p:cNvSpPr>
            <a:spLocks noGrp="1"/>
          </p:cNvSpPr>
          <p:nvPr>
            <p:ph idx="1"/>
          </p:nvPr>
        </p:nvSpPr>
        <p:spPr>
          <a:xfrm>
            <a:off x="838199" y="1825625"/>
            <a:ext cx="10883537" cy="4351338"/>
          </a:xfrm>
        </p:spPr>
        <p:txBody>
          <a:bodyPr>
            <a:normAutofit fontScale="92500" lnSpcReduction="10000"/>
          </a:bodyPr>
          <a:lstStyle/>
          <a:p>
            <a:pPr marL="0" indent="0">
              <a:buNone/>
            </a:pPr>
            <a:r>
              <a:rPr lang="en-US" dirty="0"/>
              <a:t>Support domains that are natural in Software and Hardware analysis</a:t>
            </a:r>
          </a:p>
          <a:p>
            <a:pPr lvl="1"/>
            <a:r>
              <a:rPr lang="en-US" dirty="0"/>
              <a:t>Make it easy to translate program assertions into SMT</a:t>
            </a:r>
          </a:p>
          <a:p>
            <a:pPr lvl="1"/>
            <a:endParaRPr lang="en-US" dirty="0"/>
          </a:p>
          <a:p>
            <a:pPr marL="0" indent="0">
              <a:buNone/>
            </a:pPr>
            <a:r>
              <a:rPr lang="en-US" dirty="0"/>
              <a:t>Holy grail of SMT: modularity + efficiency</a:t>
            </a:r>
          </a:p>
          <a:p>
            <a:pPr lvl="1"/>
            <a:r>
              <a:rPr lang="en-US" dirty="0"/>
              <a:t>Combine disjoint</a:t>
            </a:r>
            <a:r>
              <a:rPr lang="en-US" i="1" dirty="0"/>
              <a:t> </a:t>
            </a:r>
            <a:r>
              <a:rPr lang="en-US" dirty="0"/>
              <a:t>Theory Solvers by reconciling equalities between shared variables</a:t>
            </a:r>
          </a:p>
          <a:p>
            <a:endParaRPr lang="en-US" dirty="0"/>
          </a:p>
          <a:p>
            <a:pPr marL="0" indent="0">
              <a:buNone/>
            </a:pPr>
            <a:r>
              <a:rPr lang="en-US" dirty="0"/>
              <a:t>Quantifier-Free First Order Theories</a:t>
            </a:r>
          </a:p>
          <a:p>
            <a:pPr lvl="1"/>
            <a:r>
              <a:rPr lang="en-US" dirty="0"/>
              <a:t>Int, Real, Bit-vectors, IEEE floating point numbers, arrays, algebraic data-types</a:t>
            </a:r>
          </a:p>
          <a:p>
            <a:pPr lvl="1"/>
            <a:endParaRPr lang="en-US" dirty="0"/>
          </a:p>
          <a:p>
            <a:pPr marL="0" indent="0">
              <a:buNone/>
            </a:pPr>
            <a:r>
              <a:rPr lang="en-US" dirty="0"/>
              <a:t>Quantified First-Order, Higher-Order Logics</a:t>
            </a:r>
          </a:p>
          <a:p>
            <a:pPr lvl="1"/>
            <a:r>
              <a:rPr lang="en-US" dirty="0"/>
              <a:t>As aid to proof assistants</a:t>
            </a:r>
          </a:p>
        </p:txBody>
      </p:sp>
    </p:spTree>
    <p:extLst>
      <p:ext uri="{BB962C8B-B14F-4D97-AF65-F5344CB8AC3E}">
        <p14:creationId xmlns:p14="http://schemas.microsoft.com/office/powerpoint/2010/main" val="2203703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8382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Base theory: Uninterpreted Functions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dirty="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dirty="0">
                  <a:latin typeface="Cambria Math"/>
                  <a:cs typeface="Calibri" pitchFamily="34" charset="0"/>
                  <a:sym typeface="Symbol"/>
                </a:endParaRPr>
              </a:p>
              <a:p>
                <a:pPr>
                  <a:buFont typeface="Arial" pitchFamily="34" charset="0"/>
                  <a:buNone/>
                </a:pPr>
                <a:r>
                  <a:rPr lang="en-US" sz="2800" dirty="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dirty="0">
                    <a:cs typeface="Calibri" pitchFamily="34" charset="0"/>
                    <a:sym typeface="Symbol"/>
                  </a:rPr>
                  <a:t> </a:t>
                </a:r>
                <a:endParaRPr lang="en-US" sz="2800" dirty="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341745" y="143057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341745" y="1430574"/>
                <a:ext cx="789940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dirty="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7"/>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dirty="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dirty="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dirty="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dirty="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9"/>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dirty="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dirty="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10"/>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dirty="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dirty="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1"/>
          <p:cNvGrpSpPr/>
          <p:nvPr/>
        </p:nvGrpSpPr>
        <p:grpSpPr>
          <a:xfrm>
            <a:off x="1193792" y="1622695"/>
            <a:ext cx="4902208" cy="493208"/>
            <a:chOff x="1447800" y="2743200"/>
            <a:chExt cx="3200400" cy="533400"/>
          </a:xfrm>
        </p:grpSpPr>
        <p:sp>
          <p:nvSpPr>
            <p:cNvPr id="53" name="Rectangle 52"/>
            <p:cNvSpPr/>
            <p:nvPr/>
          </p:nvSpPr>
          <p:spPr>
            <a:xfrm>
              <a:off x="1447800" y="2743200"/>
              <a:ext cx="3200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4" name="Rectangle 53"/>
            <p:cNvSpPr/>
            <p:nvPr/>
          </p:nvSpPr>
          <p:spPr>
            <a:xfrm>
              <a:off x="1447800" y="2743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1</a:t>
              </a:r>
            </a:p>
          </p:txBody>
        </p:sp>
        <p:sp>
          <p:nvSpPr>
            <p:cNvPr id="55" name="Rectangle 54"/>
            <p:cNvSpPr/>
            <p:nvPr/>
          </p:nvSpPr>
          <p:spPr>
            <a:xfrm>
              <a:off x="1981200" y="2743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0</a:t>
              </a:r>
            </a:p>
          </p:txBody>
        </p:sp>
        <p:sp>
          <p:nvSpPr>
            <p:cNvPr id="56" name="Rectangle 55"/>
            <p:cNvSpPr/>
            <p:nvPr/>
          </p:nvSpPr>
          <p:spPr>
            <a:xfrm>
              <a:off x="2514600" y="2743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1</a:t>
              </a:r>
            </a:p>
          </p:txBody>
        </p:sp>
        <p:sp>
          <p:nvSpPr>
            <p:cNvPr id="57" name="Rectangle 56"/>
            <p:cNvSpPr/>
            <p:nvPr/>
          </p:nvSpPr>
          <p:spPr>
            <a:xfrm>
              <a:off x="3048000" y="2743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0</a:t>
              </a:r>
            </a:p>
          </p:txBody>
        </p:sp>
        <p:sp>
          <p:nvSpPr>
            <p:cNvPr id="58" name="Rectangle 57"/>
            <p:cNvSpPr/>
            <p:nvPr/>
          </p:nvSpPr>
          <p:spPr>
            <a:xfrm>
              <a:off x="3581400" y="2743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1</a:t>
              </a:r>
            </a:p>
          </p:txBody>
        </p:sp>
        <p:sp>
          <p:nvSpPr>
            <p:cNvPr id="59" name="Rectangle 58"/>
            <p:cNvSpPr/>
            <p:nvPr/>
          </p:nvSpPr>
          <p:spPr>
            <a:xfrm>
              <a:off x="4114800" y="2743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1</a:t>
              </a:r>
            </a:p>
          </p:txBody>
        </p:sp>
      </p:grpSp>
      <p:grpSp>
        <p:nvGrpSpPr>
          <p:cNvPr id="35" name="Group 12"/>
          <p:cNvGrpSpPr/>
          <p:nvPr/>
        </p:nvGrpSpPr>
        <p:grpSpPr>
          <a:xfrm>
            <a:off x="1168421" y="2774530"/>
            <a:ext cx="4902208" cy="493208"/>
            <a:chOff x="1447800" y="2743200"/>
            <a:chExt cx="3200400" cy="533400"/>
          </a:xfrm>
        </p:grpSpPr>
        <p:sp>
          <p:nvSpPr>
            <p:cNvPr id="46" name="Rectangle 45"/>
            <p:cNvSpPr/>
            <p:nvPr/>
          </p:nvSpPr>
          <p:spPr>
            <a:xfrm>
              <a:off x="1447800" y="2743200"/>
              <a:ext cx="32004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Calibri"/>
              </a:endParaRPr>
            </a:p>
          </p:txBody>
        </p:sp>
        <p:sp>
          <p:nvSpPr>
            <p:cNvPr id="47" name="Rectangle 46"/>
            <p:cNvSpPr/>
            <p:nvPr/>
          </p:nvSpPr>
          <p:spPr>
            <a:xfrm>
              <a:off x="1447800" y="2743200"/>
              <a:ext cx="5334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prstClr val="white"/>
                  </a:solidFill>
                  <a:latin typeface="Calibri"/>
                </a:rPr>
                <a:t>0</a:t>
              </a:r>
            </a:p>
          </p:txBody>
        </p:sp>
        <p:sp>
          <p:nvSpPr>
            <p:cNvPr id="48" name="Rectangle 47"/>
            <p:cNvSpPr/>
            <p:nvPr/>
          </p:nvSpPr>
          <p:spPr>
            <a:xfrm>
              <a:off x="1981200" y="2743200"/>
              <a:ext cx="5334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prstClr val="white"/>
                  </a:solidFill>
                  <a:latin typeface="Calibri"/>
                </a:rPr>
                <a:t>1</a:t>
              </a:r>
            </a:p>
          </p:txBody>
        </p:sp>
        <p:sp>
          <p:nvSpPr>
            <p:cNvPr id="49" name="Rectangle 48"/>
            <p:cNvSpPr/>
            <p:nvPr/>
          </p:nvSpPr>
          <p:spPr>
            <a:xfrm>
              <a:off x="2514600" y="2743200"/>
              <a:ext cx="5334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prstClr val="white"/>
                  </a:solidFill>
                  <a:latin typeface="Calibri"/>
                </a:rPr>
                <a:t>1</a:t>
              </a:r>
            </a:p>
          </p:txBody>
        </p:sp>
        <p:sp>
          <p:nvSpPr>
            <p:cNvPr id="50" name="Rectangle 49"/>
            <p:cNvSpPr/>
            <p:nvPr/>
          </p:nvSpPr>
          <p:spPr>
            <a:xfrm>
              <a:off x="3048000" y="2743200"/>
              <a:ext cx="5334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prstClr val="white"/>
                  </a:solidFill>
                  <a:latin typeface="Calibri"/>
                </a:rPr>
                <a:t>0</a:t>
              </a:r>
            </a:p>
          </p:txBody>
        </p:sp>
        <p:sp>
          <p:nvSpPr>
            <p:cNvPr id="51" name="Rectangle 50"/>
            <p:cNvSpPr/>
            <p:nvPr/>
          </p:nvSpPr>
          <p:spPr>
            <a:xfrm>
              <a:off x="3581400" y="2743200"/>
              <a:ext cx="5334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prstClr val="white"/>
                  </a:solidFill>
                  <a:latin typeface="Calibri"/>
                </a:rPr>
                <a:t>0</a:t>
              </a:r>
            </a:p>
          </p:txBody>
        </p:sp>
        <p:sp>
          <p:nvSpPr>
            <p:cNvPr id="52" name="Rectangle 51"/>
            <p:cNvSpPr/>
            <p:nvPr/>
          </p:nvSpPr>
          <p:spPr>
            <a:xfrm>
              <a:off x="4114800" y="2743200"/>
              <a:ext cx="5334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prstClr val="white"/>
                  </a:solidFill>
                  <a:latin typeface="Calibri"/>
                </a:rPr>
                <a:t>1</a:t>
              </a:r>
            </a:p>
          </p:txBody>
        </p:sp>
      </p:grpSp>
      <p:grpSp>
        <p:nvGrpSpPr>
          <p:cNvPr id="37" name="Group 21"/>
          <p:cNvGrpSpPr/>
          <p:nvPr/>
        </p:nvGrpSpPr>
        <p:grpSpPr>
          <a:xfrm>
            <a:off x="1183604" y="5749106"/>
            <a:ext cx="4902208" cy="493208"/>
            <a:chOff x="1447800" y="2743200"/>
            <a:chExt cx="3200400" cy="533400"/>
          </a:xfrm>
          <a:solidFill>
            <a:srgbClr val="CC00CC"/>
          </a:solidFill>
        </p:grpSpPr>
        <p:sp>
          <p:nvSpPr>
            <p:cNvPr id="39" name="Rectangle 38"/>
            <p:cNvSpPr/>
            <p:nvPr/>
          </p:nvSpPr>
          <p:spPr>
            <a:xfrm>
              <a:off x="1447800" y="2743200"/>
              <a:ext cx="3200400" cy="533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Rectangle 39"/>
            <p:cNvSpPr/>
            <p:nvPr/>
          </p:nvSpPr>
          <p:spPr>
            <a:xfrm>
              <a:off x="1447800" y="2743200"/>
              <a:ext cx="533400" cy="533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0</a:t>
              </a:r>
            </a:p>
          </p:txBody>
        </p:sp>
        <p:sp>
          <p:nvSpPr>
            <p:cNvPr id="41" name="Rectangle 40"/>
            <p:cNvSpPr/>
            <p:nvPr/>
          </p:nvSpPr>
          <p:spPr>
            <a:xfrm>
              <a:off x="1981200" y="2743200"/>
              <a:ext cx="533400" cy="533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0</a:t>
              </a:r>
            </a:p>
          </p:txBody>
        </p:sp>
        <p:sp>
          <p:nvSpPr>
            <p:cNvPr id="42" name="Rectangle 41"/>
            <p:cNvSpPr/>
            <p:nvPr/>
          </p:nvSpPr>
          <p:spPr>
            <a:xfrm>
              <a:off x="2514600" y="2743200"/>
              <a:ext cx="533400" cy="533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0</a:t>
              </a:r>
            </a:p>
          </p:txBody>
        </p:sp>
        <p:sp>
          <p:nvSpPr>
            <p:cNvPr id="43" name="Rectangle 42"/>
            <p:cNvSpPr/>
            <p:nvPr/>
          </p:nvSpPr>
          <p:spPr>
            <a:xfrm>
              <a:off x="3048000" y="2743200"/>
              <a:ext cx="533400" cy="533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1</a:t>
              </a:r>
            </a:p>
          </p:txBody>
        </p:sp>
        <p:sp>
          <p:nvSpPr>
            <p:cNvPr id="44" name="Rectangle 43"/>
            <p:cNvSpPr/>
            <p:nvPr/>
          </p:nvSpPr>
          <p:spPr>
            <a:xfrm>
              <a:off x="3581400" y="2743200"/>
              <a:ext cx="533400" cy="533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0</a:t>
              </a:r>
            </a:p>
          </p:txBody>
        </p:sp>
        <p:sp>
          <p:nvSpPr>
            <p:cNvPr id="45" name="Rectangle 44"/>
            <p:cNvSpPr/>
            <p:nvPr/>
          </p:nvSpPr>
          <p:spPr>
            <a:xfrm>
              <a:off x="4114800" y="2743200"/>
              <a:ext cx="533400" cy="533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a:rPr>
                <a:t>0</a:t>
              </a:r>
            </a:p>
          </p:txBody>
        </p:sp>
      </p:grpSp>
      <p:sp>
        <p:nvSpPr>
          <p:cNvPr id="38" name="TextBox 37"/>
          <p:cNvSpPr txBox="1"/>
          <p:nvPr/>
        </p:nvSpPr>
        <p:spPr>
          <a:xfrm>
            <a:off x="315017" y="2154691"/>
            <a:ext cx="389850" cy="584775"/>
          </a:xfrm>
          <a:prstGeom prst="rect">
            <a:avLst/>
          </a:prstGeom>
          <a:noFill/>
        </p:spPr>
        <p:txBody>
          <a:bodyPr wrap="none" rtlCol="0">
            <a:spAutoFit/>
          </a:bodyPr>
          <a:lstStyle/>
          <a:p>
            <a:r>
              <a:rPr lang="en-US" sz="3200" dirty="0">
                <a:solidFill>
                  <a:prstClr val="black"/>
                </a:solidFill>
                <a:latin typeface="Calibri"/>
              </a:rPr>
              <a:t>+</a:t>
            </a:r>
          </a:p>
        </p:txBody>
      </p:sp>
      <p:sp>
        <p:nvSpPr>
          <p:cNvPr id="61" name="Rectangle 60"/>
          <p:cNvSpPr/>
          <p:nvPr/>
        </p:nvSpPr>
        <p:spPr>
          <a:xfrm>
            <a:off x="5417674" y="3847259"/>
            <a:ext cx="516835" cy="493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prstClr val="white"/>
                </a:solidFill>
                <a:latin typeface="Calibri"/>
              </a:rPr>
              <a:t>FA</a:t>
            </a:r>
          </a:p>
        </p:txBody>
      </p:sp>
      <p:sp>
        <p:nvSpPr>
          <p:cNvPr id="63" name="Rectangle 62"/>
          <p:cNvSpPr/>
          <p:nvPr/>
        </p:nvSpPr>
        <p:spPr>
          <a:xfrm>
            <a:off x="4589426" y="3853887"/>
            <a:ext cx="516835" cy="493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prstClr val="white"/>
                </a:solidFill>
                <a:latin typeface="Calibri"/>
              </a:rPr>
              <a:t>FA</a:t>
            </a:r>
          </a:p>
        </p:txBody>
      </p:sp>
      <p:sp>
        <p:nvSpPr>
          <p:cNvPr id="64" name="Rectangle 63"/>
          <p:cNvSpPr/>
          <p:nvPr/>
        </p:nvSpPr>
        <p:spPr>
          <a:xfrm>
            <a:off x="3747913" y="3847261"/>
            <a:ext cx="516835" cy="493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prstClr val="white"/>
                </a:solidFill>
                <a:latin typeface="Calibri"/>
              </a:rPr>
              <a:t>FA</a:t>
            </a:r>
          </a:p>
        </p:txBody>
      </p:sp>
      <p:sp>
        <p:nvSpPr>
          <p:cNvPr id="65" name="Rectangle 64"/>
          <p:cNvSpPr/>
          <p:nvPr/>
        </p:nvSpPr>
        <p:spPr>
          <a:xfrm>
            <a:off x="2919652" y="3856122"/>
            <a:ext cx="516835" cy="493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prstClr val="white"/>
                </a:solidFill>
                <a:latin typeface="Calibri"/>
              </a:rPr>
              <a:t>FA</a:t>
            </a:r>
          </a:p>
        </p:txBody>
      </p:sp>
      <p:sp>
        <p:nvSpPr>
          <p:cNvPr id="66" name="Rectangle 65"/>
          <p:cNvSpPr/>
          <p:nvPr/>
        </p:nvSpPr>
        <p:spPr>
          <a:xfrm>
            <a:off x="2078139" y="3856122"/>
            <a:ext cx="516835" cy="493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prstClr val="white"/>
                </a:solidFill>
                <a:latin typeface="Calibri"/>
              </a:rPr>
              <a:t>FA</a:t>
            </a:r>
          </a:p>
        </p:txBody>
      </p:sp>
      <p:sp>
        <p:nvSpPr>
          <p:cNvPr id="67" name="Rectangle 66"/>
          <p:cNvSpPr/>
          <p:nvPr/>
        </p:nvSpPr>
        <p:spPr>
          <a:xfrm>
            <a:off x="1283008" y="3860513"/>
            <a:ext cx="516835" cy="493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prstClr val="white"/>
                </a:solidFill>
                <a:latin typeface="Calibri"/>
              </a:rPr>
              <a:t>FA</a:t>
            </a:r>
          </a:p>
        </p:txBody>
      </p:sp>
      <p:cxnSp>
        <p:nvCxnSpPr>
          <p:cNvPr id="69" name="Straight Connector 68"/>
          <p:cNvCxnSpPr/>
          <p:nvPr/>
        </p:nvCxnSpPr>
        <p:spPr>
          <a:xfrm rot="5400000">
            <a:off x="5450807" y="3564138"/>
            <a:ext cx="556591"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4721934" y="2967791"/>
            <a:ext cx="1722782"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896987" y="2974417"/>
            <a:ext cx="1722782"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4609307" y="3570766"/>
            <a:ext cx="556591"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025656" y="2954538"/>
            <a:ext cx="1722782"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741289" y="3537637"/>
            <a:ext cx="556591" cy="1325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4993604" y="3739730"/>
            <a:ext cx="533400" cy="762000"/>
            <a:chOff x="7315200" y="3733800"/>
            <a:chExt cx="533400" cy="762000"/>
          </a:xfrm>
        </p:grpSpPr>
        <p:cxnSp>
          <p:nvCxnSpPr>
            <p:cNvPr id="89" name="Straight Connector 88"/>
            <p:cNvCxnSpPr/>
            <p:nvPr/>
          </p:nvCxnSpPr>
          <p:spPr>
            <a:xfrm rot="10800000">
              <a:off x="7620000" y="449580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Elbow Connector 90"/>
            <p:cNvCxnSpPr/>
            <p:nvPr/>
          </p:nvCxnSpPr>
          <p:spPr>
            <a:xfrm rot="5400000" flipH="1" flipV="1">
              <a:off x="7239794" y="4114800"/>
              <a:ext cx="761206" cy="7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0800000">
              <a:off x="7315200" y="37338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a:off x="7277100" y="3771900"/>
              <a:ext cx="7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flipH="1" flipV="1">
              <a:off x="7772400" y="44196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4155404" y="3739730"/>
            <a:ext cx="533400" cy="762000"/>
            <a:chOff x="7315200" y="3733800"/>
            <a:chExt cx="533400" cy="762000"/>
          </a:xfrm>
        </p:grpSpPr>
        <p:cxnSp>
          <p:nvCxnSpPr>
            <p:cNvPr id="110" name="Straight Connector 109"/>
            <p:cNvCxnSpPr/>
            <p:nvPr/>
          </p:nvCxnSpPr>
          <p:spPr>
            <a:xfrm rot="10800000">
              <a:off x="7620000" y="449580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Elbow Connector 110"/>
            <p:cNvCxnSpPr/>
            <p:nvPr/>
          </p:nvCxnSpPr>
          <p:spPr>
            <a:xfrm rot="5400000" flipH="1" flipV="1">
              <a:off x="7239794" y="4114800"/>
              <a:ext cx="761206" cy="7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0800000">
              <a:off x="7315200" y="37338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5400000">
              <a:off x="7277100" y="3771900"/>
              <a:ext cx="7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5400000" flipH="1" flipV="1">
              <a:off x="7772400" y="44196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3317204" y="3739730"/>
            <a:ext cx="533400" cy="762000"/>
            <a:chOff x="7315200" y="3733800"/>
            <a:chExt cx="533400" cy="762000"/>
          </a:xfrm>
        </p:grpSpPr>
        <p:cxnSp>
          <p:nvCxnSpPr>
            <p:cNvPr id="116" name="Straight Connector 115"/>
            <p:cNvCxnSpPr/>
            <p:nvPr/>
          </p:nvCxnSpPr>
          <p:spPr>
            <a:xfrm rot="10800000">
              <a:off x="7620000" y="449580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5400000" flipH="1" flipV="1">
              <a:off x="7239794" y="4114800"/>
              <a:ext cx="761206" cy="7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10800000">
              <a:off x="7315200" y="37338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5400000">
              <a:off x="7277100" y="3771900"/>
              <a:ext cx="7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flipH="1" flipV="1">
              <a:off x="7772400" y="44196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a:off x="2479004" y="3739730"/>
            <a:ext cx="533400" cy="762000"/>
            <a:chOff x="7315200" y="3733800"/>
            <a:chExt cx="533400" cy="762000"/>
          </a:xfrm>
        </p:grpSpPr>
        <p:cxnSp>
          <p:nvCxnSpPr>
            <p:cNvPr id="122" name="Straight Connector 121"/>
            <p:cNvCxnSpPr/>
            <p:nvPr/>
          </p:nvCxnSpPr>
          <p:spPr>
            <a:xfrm rot="10800000">
              <a:off x="7620000" y="449580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Elbow Connector 122"/>
            <p:cNvCxnSpPr/>
            <p:nvPr/>
          </p:nvCxnSpPr>
          <p:spPr>
            <a:xfrm rot="5400000" flipH="1" flipV="1">
              <a:off x="7239794" y="4114800"/>
              <a:ext cx="761206" cy="7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rot="10800000">
              <a:off x="7315200" y="37338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5400000">
              <a:off x="7277100" y="3771900"/>
              <a:ext cx="7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5400000" flipH="1" flipV="1">
              <a:off x="7772400" y="44196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a:off x="1640804" y="3739730"/>
            <a:ext cx="533400" cy="762000"/>
            <a:chOff x="7315200" y="3733800"/>
            <a:chExt cx="533400" cy="762000"/>
          </a:xfrm>
        </p:grpSpPr>
        <p:cxnSp>
          <p:nvCxnSpPr>
            <p:cNvPr id="128" name="Straight Connector 127"/>
            <p:cNvCxnSpPr/>
            <p:nvPr/>
          </p:nvCxnSpPr>
          <p:spPr>
            <a:xfrm rot="10800000">
              <a:off x="7620000" y="449580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Elbow Connector 128"/>
            <p:cNvCxnSpPr/>
            <p:nvPr/>
          </p:nvCxnSpPr>
          <p:spPr>
            <a:xfrm rot="5400000" flipH="1" flipV="1">
              <a:off x="7239794" y="4114800"/>
              <a:ext cx="761206" cy="7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rot="10800000">
              <a:off x="7315200" y="37338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5400000">
              <a:off x="7277100" y="3771900"/>
              <a:ext cx="7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5400000" flipH="1" flipV="1">
              <a:off x="7772400" y="4419600"/>
              <a:ext cx="1524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3" name="Straight Connector 132"/>
          <p:cNvCxnSpPr/>
          <p:nvPr/>
        </p:nvCxnSpPr>
        <p:spPr>
          <a:xfrm rot="5400000">
            <a:off x="2157639" y="2974417"/>
            <a:ext cx="1722782"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5400000">
            <a:off x="1382387" y="2974417"/>
            <a:ext cx="1722782"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5400000">
            <a:off x="544186" y="2974417"/>
            <a:ext cx="1722782"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5400000">
            <a:off x="2879883" y="3554200"/>
            <a:ext cx="556591"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5400000">
            <a:off x="2054936" y="3554200"/>
            <a:ext cx="556591"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5400000">
            <a:off x="1279683" y="3554200"/>
            <a:ext cx="556591" cy="13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61" idx="2"/>
            <a:endCxn id="45" idx="0"/>
          </p:cNvCxnSpPr>
          <p:nvPr/>
        </p:nvCxnSpPr>
        <p:spPr>
          <a:xfrm rot="16200000" flipH="1">
            <a:off x="4972375" y="5044184"/>
            <a:ext cx="1408639" cy="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H="1">
            <a:off x="4125699" y="5033601"/>
            <a:ext cx="1408640" cy="22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16200000" flipH="1">
            <a:off x="3299288" y="5053048"/>
            <a:ext cx="1408639" cy="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rot="16200000" flipH="1">
            <a:off x="2461088" y="5053048"/>
            <a:ext cx="1408639" cy="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16200000" flipH="1">
            <a:off x="1622888" y="5053048"/>
            <a:ext cx="1408639" cy="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rot="16200000" flipH="1">
            <a:off x="784688" y="5053048"/>
            <a:ext cx="1408639" cy="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0800000">
            <a:off x="1107404" y="450173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5400000" flipH="1" flipV="1">
            <a:off x="1259804" y="442553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0800000">
            <a:off x="5831804" y="373973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5400000">
            <a:off x="5793704" y="3777830"/>
            <a:ext cx="76200" cy="0"/>
          </a:xfrm>
          <a:prstGeom prst="line">
            <a:avLst/>
          </a:prstGeom>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7543801" y="1806247"/>
            <a:ext cx="2682145" cy="1200329"/>
          </a:xfrm>
          <a:prstGeom prst="rect">
            <a:avLst/>
          </a:prstGeom>
          <a:noFill/>
        </p:spPr>
        <p:txBody>
          <a:bodyPr wrap="none" rtlCol="0">
            <a:spAutoFit/>
          </a:bodyPr>
          <a:lstStyle/>
          <a:p>
            <a:r>
              <a:rPr lang="en-US" b="1" dirty="0">
                <a:solidFill>
                  <a:prstClr val="black"/>
                </a:solidFill>
                <a:latin typeface="Calibri"/>
              </a:rPr>
              <a:t>out</a:t>
            </a:r>
            <a:r>
              <a:rPr lang="en-US" dirty="0">
                <a:solidFill>
                  <a:prstClr val="black"/>
                </a:solidFill>
                <a:latin typeface="Calibri"/>
              </a:rPr>
              <a:t>    = </a:t>
            </a:r>
            <a:r>
              <a:rPr lang="en-US" dirty="0" err="1">
                <a:solidFill>
                  <a:prstClr val="black"/>
                </a:solidFill>
                <a:latin typeface="Calibri"/>
              </a:rPr>
              <a:t>xor</a:t>
            </a:r>
            <a:r>
              <a:rPr lang="en-US" dirty="0">
                <a:solidFill>
                  <a:prstClr val="black"/>
                </a:solidFill>
                <a:latin typeface="Calibri"/>
              </a:rPr>
              <a:t>(</a:t>
            </a:r>
            <a:r>
              <a:rPr lang="en-US" b="1" dirty="0">
                <a:solidFill>
                  <a:prstClr val="black"/>
                </a:solidFill>
                <a:latin typeface="Calibri"/>
              </a:rPr>
              <a:t>x</a:t>
            </a:r>
            <a:r>
              <a:rPr lang="en-US" dirty="0">
                <a:solidFill>
                  <a:prstClr val="black"/>
                </a:solidFill>
                <a:latin typeface="Calibri"/>
              </a:rPr>
              <a:t>, </a:t>
            </a:r>
            <a:r>
              <a:rPr lang="en-US" b="1" dirty="0">
                <a:solidFill>
                  <a:prstClr val="black"/>
                </a:solidFill>
                <a:latin typeface="Calibri"/>
              </a:rPr>
              <a:t>y</a:t>
            </a:r>
            <a:r>
              <a:rPr lang="en-US" dirty="0">
                <a:solidFill>
                  <a:prstClr val="black"/>
                </a:solidFill>
                <a:latin typeface="Calibri"/>
              </a:rPr>
              <a:t>, </a:t>
            </a:r>
            <a:r>
              <a:rPr lang="en-US" b="1" dirty="0">
                <a:solidFill>
                  <a:prstClr val="black"/>
                </a:solidFill>
                <a:latin typeface="Calibri"/>
              </a:rPr>
              <a:t>c</a:t>
            </a:r>
            <a:r>
              <a:rPr lang="en-US" dirty="0">
                <a:solidFill>
                  <a:prstClr val="black"/>
                </a:solidFill>
                <a:latin typeface="Calibri"/>
              </a:rPr>
              <a:t>)</a:t>
            </a:r>
          </a:p>
          <a:p>
            <a:r>
              <a:rPr lang="en-US" b="1" dirty="0">
                <a:solidFill>
                  <a:prstClr val="black"/>
                </a:solidFill>
                <a:latin typeface="Calibri"/>
              </a:rPr>
              <a:t>c’</a:t>
            </a:r>
            <a:r>
              <a:rPr lang="en-US" dirty="0">
                <a:solidFill>
                  <a:prstClr val="black"/>
                </a:solidFill>
                <a:latin typeface="Calibri"/>
              </a:rPr>
              <a:t>      = (</a:t>
            </a:r>
            <a:r>
              <a:rPr lang="en-US" b="1" dirty="0" err="1">
                <a:solidFill>
                  <a:prstClr val="black"/>
                </a:solidFill>
                <a:latin typeface="Calibri"/>
              </a:rPr>
              <a:t>x</a:t>
            </a:r>
            <a:r>
              <a:rPr lang="en-US" b="1" dirty="0" err="1">
                <a:solidFill>
                  <a:prstClr val="black"/>
                </a:solidFill>
                <a:latin typeface="Calibri"/>
                <a:sym typeface="Symbol"/>
              </a:rPr>
              <a:t>y</a:t>
            </a:r>
            <a:r>
              <a:rPr lang="en-US" b="1" dirty="0">
                <a:solidFill>
                  <a:prstClr val="black"/>
                </a:solidFill>
                <a:latin typeface="Calibri"/>
                <a:sym typeface="Symbol"/>
              </a:rPr>
              <a:t>)(</a:t>
            </a:r>
            <a:r>
              <a:rPr lang="en-US" b="1" dirty="0" err="1">
                <a:solidFill>
                  <a:prstClr val="black"/>
                </a:solidFill>
                <a:latin typeface="Calibri"/>
                <a:sym typeface="Symbol"/>
              </a:rPr>
              <a:t>xc</a:t>
            </a:r>
            <a:r>
              <a:rPr lang="en-US" b="1" dirty="0">
                <a:solidFill>
                  <a:prstClr val="black"/>
                </a:solidFill>
                <a:latin typeface="Calibri"/>
                <a:sym typeface="Symbol"/>
              </a:rPr>
              <a:t>)  (</a:t>
            </a:r>
            <a:r>
              <a:rPr lang="en-US" b="1" dirty="0" err="1">
                <a:solidFill>
                  <a:prstClr val="black"/>
                </a:solidFill>
                <a:latin typeface="Calibri"/>
                <a:sym typeface="Symbol"/>
              </a:rPr>
              <a:t>yc</a:t>
            </a:r>
            <a:r>
              <a:rPr lang="en-US" b="1" dirty="0">
                <a:solidFill>
                  <a:prstClr val="black"/>
                </a:solidFill>
                <a:latin typeface="Calibri"/>
                <a:sym typeface="Symbol"/>
              </a:rPr>
              <a:t>)</a:t>
            </a:r>
          </a:p>
          <a:p>
            <a:r>
              <a:rPr lang="en-US" b="1" dirty="0">
                <a:solidFill>
                  <a:prstClr val="black"/>
                </a:solidFill>
                <a:latin typeface="Calibri"/>
                <a:sym typeface="Symbol"/>
              </a:rPr>
              <a:t>c[0]  = 0</a:t>
            </a:r>
          </a:p>
          <a:p>
            <a:r>
              <a:rPr lang="en-US" b="1" dirty="0">
                <a:solidFill>
                  <a:prstClr val="black"/>
                </a:solidFill>
                <a:latin typeface="Calibri"/>
                <a:sym typeface="Symbol"/>
              </a:rPr>
              <a:t>c’[N-2:0] = c[N-1:1] </a:t>
            </a:r>
            <a:endParaRPr lang="en-US" dirty="0">
              <a:solidFill>
                <a:prstClr val="black"/>
              </a:solidFill>
              <a:latin typeface="Calibri"/>
            </a:endParaRPr>
          </a:p>
        </p:txBody>
      </p:sp>
      <p:sp>
        <p:nvSpPr>
          <p:cNvPr id="166" name="TextBox 165"/>
          <p:cNvSpPr txBox="1"/>
          <p:nvPr/>
        </p:nvSpPr>
        <p:spPr>
          <a:xfrm>
            <a:off x="7222901" y="650050"/>
            <a:ext cx="3285130" cy="923330"/>
          </a:xfrm>
          <a:prstGeom prst="rect">
            <a:avLst/>
          </a:prstGeom>
          <a:noFill/>
        </p:spPr>
        <p:txBody>
          <a:bodyPr wrap="none" rtlCol="0">
            <a:spAutoFit/>
          </a:bodyPr>
          <a:lstStyle/>
          <a:p>
            <a:r>
              <a:rPr lang="en-US" dirty="0">
                <a:solidFill>
                  <a:prstClr val="black"/>
                </a:solidFill>
                <a:latin typeface="Calibri"/>
              </a:rPr>
              <a:t>Bit-vector addition is expressible </a:t>
            </a:r>
          </a:p>
          <a:p>
            <a:r>
              <a:rPr lang="en-US" dirty="0">
                <a:solidFill>
                  <a:prstClr val="black"/>
                </a:solidFill>
                <a:latin typeface="Calibri"/>
              </a:rPr>
              <a:t>using bit-wise operations and </a:t>
            </a:r>
          </a:p>
          <a:p>
            <a:r>
              <a:rPr lang="en-US" dirty="0">
                <a:solidFill>
                  <a:prstClr val="black"/>
                </a:solidFill>
                <a:latin typeface="Calibri"/>
              </a:rPr>
              <a:t>bit-vector equalities.</a:t>
            </a:r>
          </a:p>
        </p:txBody>
      </p:sp>
      <p:sp>
        <p:nvSpPr>
          <p:cNvPr id="167" name="TextBox 166"/>
          <p:cNvSpPr txBox="1"/>
          <p:nvPr/>
        </p:nvSpPr>
        <p:spPr>
          <a:xfrm>
            <a:off x="7210029" y="3265967"/>
            <a:ext cx="4608762" cy="1477328"/>
          </a:xfrm>
          <a:prstGeom prst="rect">
            <a:avLst/>
          </a:prstGeom>
          <a:noFill/>
        </p:spPr>
        <p:txBody>
          <a:bodyPr wrap="none" rtlCol="0">
            <a:spAutoFit/>
          </a:bodyPr>
          <a:lstStyle/>
          <a:p>
            <a:r>
              <a:rPr lang="en-US" dirty="0">
                <a:solidFill>
                  <a:prstClr val="black"/>
                </a:solidFill>
                <a:latin typeface="Calibri"/>
              </a:rPr>
              <a:t>Benefits:</a:t>
            </a:r>
          </a:p>
          <a:p>
            <a:r>
              <a:rPr lang="en-US" dirty="0">
                <a:solidFill>
                  <a:prstClr val="black"/>
                </a:solidFill>
                <a:latin typeface="Calibri"/>
              </a:rPr>
              <a:t>- Efficient finite domain reasoning</a:t>
            </a:r>
          </a:p>
          <a:p>
            <a:r>
              <a:rPr lang="en-US" dirty="0">
                <a:solidFill>
                  <a:prstClr val="black"/>
                </a:solidFill>
                <a:latin typeface="Calibri"/>
              </a:rPr>
              <a:t>Limitations:</a:t>
            </a:r>
          </a:p>
          <a:p>
            <a:r>
              <a:rPr lang="en-US" dirty="0">
                <a:solidFill>
                  <a:prstClr val="black"/>
                </a:solidFill>
                <a:latin typeface="Calibri"/>
              </a:rPr>
              <a:t>- Not suitable for heavy use of linear arithmetic</a:t>
            </a:r>
          </a:p>
          <a:p>
            <a:r>
              <a:rPr lang="en-US" dirty="0">
                <a:solidFill>
                  <a:prstClr val="black"/>
                </a:solidFill>
                <a:latin typeface="Calibri"/>
              </a:rPr>
              <a:t>- Bit-vector multiplication is super expensive</a:t>
            </a:r>
          </a:p>
        </p:txBody>
      </p:sp>
      <p:grpSp>
        <p:nvGrpSpPr>
          <p:cNvPr id="158" name="Group 157"/>
          <p:cNvGrpSpPr/>
          <p:nvPr/>
        </p:nvGrpSpPr>
        <p:grpSpPr>
          <a:xfrm>
            <a:off x="7264264" y="5253179"/>
            <a:ext cx="3860936" cy="1354217"/>
            <a:chOff x="6184155" y="861482"/>
            <a:chExt cx="3860936" cy="1354217"/>
          </a:xfrm>
        </p:grpSpPr>
        <p:sp>
          <p:nvSpPr>
            <p:cNvPr id="92" name="TextBox 91"/>
            <p:cNvSpPr txBox="1"/>
            <p:nvPr/>
          </p:nvSpPr>
          <p:spPr>
            <a:xfrm>
              <a:off x="7108069" y="1104371"/>
              <a:ext cx="2937022" cy="646331"/>
            </a:xfrm>
            <a:prstGeom prst="rect">
              <a:avLst/>
            </a:prstGeom>
            <a:noFill/>
          </p:spPr>
          <p:txBody>
            <a:bodyPr wrap="none" rtlCol="0">
              <a:spAutoFit/>
            </a:bodyPr>
            <a:lstStyle/>
            <a:p>
              <a:r>
                <a:rPr lang="en-US" b="1" dirty="0">
                  <a:solidFill>
                    <a:prstClr val="black"/>
                  </a:solidFill>
                  <a:latin typeface="Calibri"/>
                </a:rPr>
                <a:t>out</a:t>
              </a:r>
              <a:r>
                <a:rPr lang="en-US" dirty="0">
                  <a:solidFill>
                    <a:prstClr val="black"/>
                  </a:solidFill>
                  <a:latin typeface="Calibri"/>
                </a:rPr>
                <a:t>   </a:t>
              </a:r>
              <a:r>
                <a:rPr lang="en-US" dirty="0">
                  <a:solidFill>
                    <a:prstClr val="black"/>
                  </a:solidFill>
                  <a:latin typeface="Calibri"/>
                  <a:sym typeface="Symbol"/>
                </a:rPr>
                <a:t> </a:t>
              </a:r>
              <a:r>
                <a:rPr lang="en-US" dirty="0" err="1">
                  <a:solidFill>
                    <a:prstClr val="black"/>
                  </a:solidFill>
                  <a:latin typeface="Calibri"/>
                  <a:sym typeface="Symbol"/>
                </a:rPr>
                <a:t>xor</a:t>
              </a:r>
              <a:r>
                <a:rPr lang="en-US" dirty="0">
                  <a:solidFill>
                    <a:prstClr val="black"/>
                  </a:solidFill>
                  <a:latin typeface="Calibri"/>
                  <a:sym typeface="Symbol"/>
                </a:rPr>
                <a:t>(</a:t>
              </a:r>
              <a:r>
                <a:rPr lang="en-US" b="1" dirty="0">
                  <a:solidFill>
                    <a:prstClr val="black"/>
                  </a:solidFill>
                  <a:latin typeface="Calibri"/>
                </a:rPr>
                <a:t>x</a:t>
              </a:r>
              <a:r>
                <a:rPr lang="en-US" dirty="0">
                  <a:solidFill>
                    <a:prstClr val="black"/>
                  </a:solidFill>
                  <a:latin typeface="Calibri"/>
                  <a:sym typeface="Symbol"/>
                </a:rPr>
                <a:t>,</a:t>
              </a:r>
              <a:r>
                <a:rPr lang="en-US" dirty="0">
                  <a:solidFill>
                    <a:prstClr val="black"/>
                  </a:solidFill>
                  <a:latin typeface="Calibri"/>
                </a:rPr>
                <a:t> </a:t>
              </a:r>
              <a:r>
                <a:rPr lang="en-US" b="1" dirty="0">
                  <a:solidFill>
                    <a:prstClr val="black"/>
                  </a:solidFill>
                  <a:latin typeface="Calibri"/>
                </a:rPr>
                <a:t>y</a:t>
              </a:r>
              <a:r>
                <a:rPr lang="en-US" dirty="0">
                  <a:solidFill>
                    <a:prstClr val="black"/>
                  </a:solidFill>
                  <a:latin typeface="Calibri"/>
                </a:rPr>
                <a:t>, </a:t>
              </a:r>
              <a:r>
                <a:rPr lang="en-US" b="1" dirty="0">
                  <a:solidFill>
                    <a:prstClr val="black"/>
                  </a:solidFill>
                  <a:latin typeface="Calibri"/>
                </a:rPr>
                <a:t>c</a:t>
              </a:r>
              <a:r>
                <a:rPr lang="en-US" dirty="0">
                  <a:solidFill>
                    <a:prstClr val="black"/>
                  </a:solidFill>
                  <a:latin typeface="Calibri"/>
                </a:rPr>
                <a:t>)</a:t>
              </a:r>
            </a:p>
            <a:p>
              <a:r>
                <a:rPr lang="en-US" b="1" dirty="0">
                  <a:solidFill>
                    <a:prstClr val="black"/>
                  </a:solidFill>
                  <a:latin typeface="Calibri"/>
                </a:rPr>
                <a:t>c’</a:t>
              </a:r>
              <a:r>
                <a:rPr lang="en-US" dirty="0">
                  <a:solidFill>
                    <a:prstClr val="black"/>
                  </a:solidFill>
                  <a:latin typeface="Calibri"/>
                </a:rPr>
                <a:t>     </a:t>
              </a:r>
              <a:r>
                <a:rPr lang="en-US" dirty="0">
                  <a:solidFill>
                    <a:prstClr val="black"/>
                  </a:solidFill>
                  <a:latin typeface="Calibri"/>
                  <a:sym typeface="Symbol"/>
                </a:rPr>
                <a:t></a:t>
              </a:r>
              <a:r>
                <a:rPr lang="en-US" dirty="0">
                  <a:solidFill>
                    <a:prstClr val="black"/>
                  </a:solidFill>
                  <a:latin typeface="Calibri"/>
                </a:rPr>
                <a:t> (</a:t>
              </a:r>
              <a:r>
                <a:rPr lang="en-US" b="1" dirty="0" err="1">
                  <a:solidFill>
                    <a:prstClr val="black"/>
                  </a:solidFill>
                  <a:latin typeface="Calibri"/>
                </a:rPr>
                <a:t>x</a:t>
              </a:r>
              <a:r>
                <a:rPr lang="en-US" b="1" dirty="0" err="1">
                  <a:solidFill>
                    <a:prstClr val="black"/>
                  </a:solidFill>
                  <a:latin typeface="Calibri"/>
                  <a:sym typeface="Symbol"/>
                </a:rPr>
                <a:t>y</a:t>
              </a:r>
              <a:r>
                <a:rPr lang="en-US" b="1" dirty="0">
                  <a:solidFill>
                    <a:prstClr val="black"/>
                  </a:solidFill>
                  <a:latin typeface="Calibri"/>
                  <a:sym typeface="Symbol"/>
                </a:rPr>
                <a:t>)  (</a:t>
              </a:r>
              <a:r>
                <a:rPr lang="en-US" b="1" dirty="0" err="1">
                  <a:solidFill>
                    <a:prstClr val="black"/>
                  </a:solidFill>
                  <a:latin typeface="Calibri"/>
                  <a:sym typeface="Symbol"/>
                </a:rPr>
                <a:t>xc</a:t>
              </a:r>
              <a:r>
                <a:rPr lang="en-US" b="1" dirty="0">
                  <a:solidFill>
                    <a:prstClr val="black"/>
                  </a:solidFill>
                  <a:latin typeface="Calibri"/>
                  <a:sym typeface="Symbol"/>
                </a:rPr>
                <a:t>)  (</a:t>
              </a:r>
              <a:r>
                <a:rPr lang="en-US" b="1" dirty="0" err="1">
                  <a:solidFill>
                    <a:prstClr val="black"/>
                  </a:solidFill>
                  <a:latin typeface="Calibri"/>
                  <a:sym typeface="Symbol"/>
                </a:rPr>
                <a:t>yc</a:t>
              </a:r>
              <a:r>
                <a:rPr lang="en-US" b="1" dirty="0">
                  <a:solidFill>
                    <a:prstClr val="black"/>
                  </a:solidFill>
                  <a:latin typeface="Calibri"/>
                  <a:sym typeface="Symbol"/>
                </a:rPr>
                <a:t>)</a:t>
              </a:r>
            </a:p>
          </p:txBody>
        </p:sp>
        <p:sp>
          <p:nvSpPr>
            <p:cNvPr id="97" name="Rectangle 96"/>
            <p:cNvSpPr/>
            <p:nvPr/>
          </p:nvSpPr>
          <p:spPr>
            <a:xfrm>
              <a:off x="6215274" y="1323045"/>
              <a:ext cx="516835" cy="4932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prstClr val="white"/>
                  </a:solidFill>
                  <a:latin typeface="Calibri"/>
                </a:rPr>
                <a:t>FA</a:t>
              </a:r>
            </a:p>
          </p:txBody>
        </p:sp>
        <p:cxnSp>
          <p:nvCxnSpPr>
            <p:cNvPr id="100" name="Straight Connector 99"/>
            <p:cNvCxnSpPr/>
            <p:nvPr/>
          </p:nvCxnSpPr>
          <p:spPr>
            <a:xfrm rot="5400000">
              <a:off x="6255884" y="1256136"/>
              <a:ext cx="138048" cy="2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a:off x="6412715" y="1248889"/>
              <a:ext cx="150183" cy="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5400000">
              <a:off x="6578096" y="1239467"/>
              <a:ext cx="137304" cy="6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H="1">
              <a:off x="6302482" y="1869538"/>
              <a:ext cx="119039" cy="4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5400000">
              <a:off x="6519163" y="1881431"/>
              <a:ext cx="128591" cy="1"/>
            </a:xfrm>
            <a:prstGeom prst="line">
              <a:avLst/>
            </a:prstGeom>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6184155" y="861482"/>
              <a:ext cx="823175" cy="1354217"/>
            </a:xfrm>
            <a:prstGeom prst="rect">
              <a:avLst/>
            </a:prstGeom>
            <a:noFill/>
          </p:spPr>
          <p:txBody>
            <a:bodyPr wrap="square" rtlCol="0">
              <a:spAutoFit/>
            </a:bodyPr>
            <a:lstStyle/>
            <a:p>
              <a:r>
                <a:rPr lang="en-US" sz="1600" b="1" dirty="0">
                  <a:solidFill>
                    <a:prstClr val="black"/>
                  </a:solidFill>
                  <a:latin typeface="Calibri"/>
                </a:rPr>
                <a:t>x</a:t>
              </a:r>
              <a:r>
                <a:rPr lang="en-US" sz="1600" dirty="0">
                  <a:solidFill>
                    <a:prstClr val="black"/>
                  </a:solidFill>
                  <a:latin typeface="Calibri"/>
                  <a:sym typeface="Symbol"/>
                </a:rPr>
                <a:t>  </a:t>
              </a:r>
              <a:r>
                <a:rPr lang="en-US" sz="1600" b="1" dirty="0">
                  <a:solidFill>
                    <a:prstClr val="black"/>
                  </a:solidFill>
                  <a:latin typeface="Calibri"/>
                </a:rPr>
                <a:t>y</a:t>
              </a:r>
              <a:r>
                <a:rPr lang="en-US" sz="1600" dirty="0">
                  <a:solidFill>
                    <a:prstClr val="black"/>
                  </a:solidFill>
                  <a:latin typeface="Calibri"/>
                </a:rPr>
                <a:t> </a:t>
              </a:r>
              <a:r>
                <a:rPr lang="en-US" sz="1600" b="1" dirty="0">
                  <a:solidFill>
                    <a:prstClr val="black"/>
                  </a:solidFill>
                  <a:latin typeface="Calibri"/>
                </a:rPr>
                <a:t>c</a:t>
              </a:r>
            </a:p>
            <a:p>
              <a:endParaRPr lang="en-US" sz="1600" b="1" dirty="0">
                <a:solidFill>
                  <a:prstClr val="black"/>
                </a:solidFill>
                <a:latin typeface="Calibri"/>
              </a:endParaRPr>
            </a:p>
            <a:p>
              <a:endParaRPr lang="en-US" sz="1600" b="1" dirty="0">
                <a:solidFill>
                  <a:prstClr val="black"/>
                </a:solidFill>
                <a:latin typeface="Calibri"/>
              </a:endParaRPr>
            </a:p>
            <a:p>
              <a:r>
                <a:rPr lang="en-US" sz="1600" dirty="0">
                  <a:solidFill>
                    <a:prstClr val="black"/>
                  </a:solidFill>
                  <a:latin typeface="Calibri"/>
                </a:rPr>
                <a:t> </a:t>
              </a:r>
            </a:p>
            <a:p>
              <a:r>
                <a:rPr lang="en-US" sz="1600" b="1" dirty="0">
                  <a:solidFill>
                    <a:prstClr val="black"/>
                  </a:solidFill>
                  <a:latin typeface="Calibri"/>
                </a:rPr>
                <a:t>c’</a:t>
              </a:r>
              <a:r>
                <a:rPr lang="en-US" sz="1600" dirty="0">
                  <a:solidFill>
                    <a:prstClr val="black"/>
                  </a:solidFill>
                  <a:latin typeface="Calibri"/>
                </a:rPr>
                <a:t> </a:t>
              </a:r>
              <a:r>
                <a:rPr lang="en-US" sz="1600" b="1" dirty="0">
                  <a:solidFill>
                    <a:prstClr val="black"/>
                  </a:solidFill>
                  <a:latin typeface="Calibri"/>
                </a:rPr>
                <a:t>out</a:t>
              </a:r>
              <a:endParaRPr lang="en-US" sz="1600" b="1" dirty="0">
                <a:solidFill>
                  <a:prstClr val="black"/>
                </a:solidFill>
                <a:latin typeface="Calibri"/>
                <a:sym typeface="Symbol"/>
              </a:endParaRPr>
            </a:p>
          </p:txBody>
        </p:sp>
      </p:grpSp>
      <p:sp>
        <p:nvSpPr>
          <p:cNvPr id="159" name="TextBox 158"/>
          <p:cNvSpPr txBox="1"/>
          <p:nvPr/>
        </p:nvSpPr>
        <p:spPr>
          <a:xfrm>
            <a:off x="7222901" y="4958366"/>
            <a:ext cx="707951" cy="369332"/>
          </a:xfrm>
          <a:prstGeom prst="rect">
            <a:avLst/>
          </a:prstGeom>
          <a:noFill/>
        </p:spPr>
        <p:txBody>
          <a:bodyPr wrap="none" rtlCol="0">
            <a:spAutoFit/>
          </a:bodyPr>
          <a:lstStyle/>
          <a:p>
            <a:r>
              <a:rPr lang="en-US" dirty="0">
                <a:solidFill>
                  <a:prstClr val="black"/>
                </a:solidFill>
                <a:latin typeface="Calibri"/>
              </a:rPr>
              <a:t>Note:</a:t>
            </a:r>
          </a:p>
        </p:txBody>
      </p:sp>
      <p:sp>
        <p:nvSpPr>
          <p:cNvPr id="2" name="Title 1">
            <a:extLst>
              <a:ext uri="{FF2B5EF4-FFF2-40B4-BE49-F238E27FC236}">
                <a16:creationId xmlns:a16="http://schemas.microsoft.com/office/drawing/2014/main" id="{1118E492-0D46-4000-ACD0-CBFB1454DDD5}"/>
              </a:ext>
            </a:extLst>
          </p:cNvPr>
          <p:cNvSpPr txBox="1">
            <a:spLocks/>
          </p:cNvSpPr>
          <p:nvPr/>
        </p:nvSpPr>
        <p:spPr>
          <a:xfrm>
            <a:off x="388399" y="613159"/>
            <a:ext cx="624100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dirty="0">
                <a:gradFill>
                  <a:gsLst>
                    <a:gs pos="1250">
                      <a:srgbClr val="000000"/>
                    </a:gs>
                    <a:gs pos="100000">
                      <a:srgbClr val="000000"/>
                    </a:gs>
                  </a:gsLst>
                  <a:lin ang="5400000" scaled="0"/>
                </a:gradFill>
                <a:latin typeface="Segoe UI Semibold"/>
              </a:rPr>
              <a:t>Compiled into SAT: Bit-vectors</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E334DF23-714B-484C-AECE-B54D13E5EF18}"/>
              </a:ext>
            </a:extLst>
          </p:cNvPr>
          <p:cNvSpPr txBox="1"/>
          <p:nvPr/>
        </p:nvSpPr>
        <p:spPr>
          <a:xfrm>
            <a:off x="358999" y="1599188"/>
            <a:ext cx="325730" cy="461665"/>
          </a:xfrm>
          <a:prstGeom prst="rect">
            <a:avLst/>
          </a:prstGeom>
          <a:noFill/>
        </p:spPr>
        <p:txBody>
          <a:bodyPr wrap="none" rtlCol="0">
            <a:spAutoFit/>
          </a:bodyPr>
          <a:lstStyle/>
          <a:p>
            <a:r>
              <a:rPr lang="en-US" sz="2400" b="1" dirty="0"/>
              <a:t>x</a:t>
            </a:r>
          </a:p>
        </p:txBody>
      </p:sp>
      <p:sp>
        <p:nvSpPr>
          <p:cNvPr id="4" name="TextBox 3">
            <a:extLst>
              <a:ext uri="{FF2B5EF4-FFF2-40B4-BE49-F238E27FC236}">
                <a16:creationId xmlns:a16="http://schemas.microsoft.com/office/drawing/2014/main" id="{B9B16F95-8030-48BC-AF02-24A1138965DD}"/>
              </a:ext>
            </a:extLst>
          </p:cNvPr>
          <p:cNvSpPr txBox="1"/>
          <p:nvPr/>
        </p:nvSpPr>
        <p:spPr>
          <a:xfrm>
            <a:off x="335794" y="2763461"/>
            <a:ext cx="325730" cy="461665"/>
          </a:xfrm>
          <a:prstGeom prst="rect">
            <a:avLst/>
          </a:prstGeom>
          <a:noFill/>
        </p:spPr>
        <p:txBody>
          <a:bodyPr wrap="square" rtlCol="0">
            <a:spAutoFit/>
          </a:bodyPr>
          <a:lstStyle/>
          <a:p>
            <a:r>
              <a:rPr lang="en-US" sz="2400" b="1" dirty="0"/>
              <a:t>y</a:t>
            </a:r>
          </a:p>
        </p:txBody>
      </p:sp>
      <p:sp>
        <p:nvSpPr>
          <p:cNvPr id="5" name="TextBox 4">
            <a:extLst>
              <a:ext uri="{FF2B5EF4-FFF2-40B4-BE49-F238E27FC236}">
                <a16:creationId xmlns:a16="http://schemas.microsoft.com/office/drawing/2014/main" id="{15004342-C6A9-48D1-929F-744FFD5EAC47}"/>
              </a:ext>
            </a:extLst>
          </p:cNvPr>
          <p:cNvSpPr txBox="1"/>
          <p:nvPr/>
        </p:nvSpPr>
        <p:spPr>
          <a:xfrm>
            <a:off x="250888" y="5699454"/>
            <a:ext cx="622286" cy="461665"/>
          </a:xfrm>
          <a:prstGeom prst="rect">
            <a:avLst/>
          </a:prstGeom>
          <a:noFill/>
        </p:spPr>
        <p:txBody>
          <a:bodyPr wrap="none" rtlCol="0">
            <a:spAutoFit/>
          </a:bodyPr>
          <a:lstStyle/>
          <a:p>
            <a:r>
              <a:rPr lang="en-US" sz="2400" b="1" dirty="0"/>
              <a:t>out</a:t>
            </a:r>
          </a:p>
        </p:txBody>
      </p:sp>
      <p:sp>
        <p:nvSpPr>
          <p:cNvPr id="6" name="TextBox 5">
            <a:extLst>
              <a:ext uri="{FF2B5EF4-FFF2-40B4-BE49-F238E27FC236}">
                <a16:creationId xmlns:a16="http://schemas.microsoft.com/office/drawing/2014/main" id="{485E307E-FCE0-4A70-B5D8-8D50C329E2DE}"/>
              </a:ext>
            </a:extLst>
          </p:cNvPr>
          <p:cNvSpPr txBox="1"/>
          <p:nvPr/>
        </p:nvSpPr>
        <p:spPr>
          <a:xfrm>
            <a:off x="336071" y="3842434"/>
            <a:ext cx="312906" cy="461665"/>
          </a:xfrm>
          <a:prstGeom prst="rect">
            <a:avLst/>
          </a:prstGeom>
          <a:noFill/>
        </p:spPr>
        <p:txBody>
          <a:bodyPr wrap="none" rtlCol="0">
            <a:spAutoFit/>
          </a:bodyPr>
          <a:lstStyle/>
          <a:p>
            <a:r>
              <a:rPr lang="en-US" sz="2400" b="1" dirty="0">
                <a:solidFill>
                  <a:schemeClr val="bg1">
                    <a:lumMod val="50000"/>
                  </a:schemeClr>
                </a:solidFill>
              </a:rPr>
              <a:t>c</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5.xml><?xml version="1.0" encoding="utf-8"?>
<p:tagLst xmlns:a="http://schemas.openxmlformats.org/drawingml/2006/main" xmlns:r="http://schemas.openxmlformats.org/officeDocument/2006/relationships" xmlns:p="http://schemas.openxmlformats.org/presentationml/2006/main">
  <p:tag name="TIMING" val="|37.1|35.3|28.5|61"/>
</p:tagLst>
</file>

<file path=ppt/tags/tag6.xml><?xml version="1.0" encoding="utf-8"?>
<p:tagLst xmlns:a="http://schemas.openxmlformats.org/drawingml/2006/main" xmlns:r="http://schemas.openxmlformats.org/officeDocument/2006/relationships" xmlns:p="http://schemas.openxmlformats.org/presentationml/2006/main">
  <p:tag name="TIMING" val="|74|27|14.9"/>
</p:tagLst>
</file>

<file path=ppt/tags/tag7.xml><?xml version="1.0" encoding="utf-8"?>
<p:tagLst xmlns:a="http://schemas.openxmlformats.org/drawingml/2006/main" xmlns:r="http://schemas.openxmlformats.org/officeDocument/2006/relationships" xmlns:p="http://schemas.openxmlformats.org/presentationml/2006/main">
  <p:tag name="TIMING" val="|110.7"/>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9.xml><?xml version="1.0" encoding="utf-8"?>
<p:tagLst xmlns:a="http://schemas.openxmlformats.org/drawingml/2006/main" xmlns:r="http://schemas.openxmlformats.org/officeDocument/2006/relationships" xmlns:p="http://schemas.openxmlformats.org/presentationml/2006/main">
  <p:tag name="TIMING" val="|4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3DA4B80E-AB13-4EE9-A8E3-2ACC6F11AFAD}">
  <ds:schemaRefs>
    <ds:schemaRef ds:uri="1eac365c-24b9-49f6-8b08-64a95c9e0c2d"/>
    <ds:schemaRef ds:uri="a2be3752-dc5b-4cdd-a620-72e6c83e257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2280</TotalTime>
  <Words>3133</Words>
  <Application>Microsoft Office PowerPoint</Application>
  <PresentationFormat>Widescreen</PresentationFormat>
  <Paragraphs>764</Paragraphs>
  <Slides>39</Slides>
  <Notes>22</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39</vt:i4>
      </vt:variant>
    </vt:vector>
  </HeadingPairs>
  <TitlesOfParts>
    <vt:vector size="56" baseType="lpstr">
      <vt:lpstr>Arial</vt:lpstr>
      <vt:lpstr>Calibri</vt:lpstr>
      <vt:lpstr>Calibri Light</vt:lpstr>
      <vt:lpstr>Cambria Math</vt:lpstr>
      <vt:lpstr>Consolas</vt:lpstr>
      <vt:lpstr>Ravie</vt:lpstr>
      <vt:lpstr>Segoe</vt:lpstr>
      <vt:lpstr>Segoe UI</vt:lpstr>
      <vt:lpstr>Segoe UI Light</vt:lpstr>
      <vt:lpstr>Segoe UI Semibold</vt:lpstr>
      <vt:lpstr>Segoe UI Semilight</vt:lpstr>
      <vt:lpstr>Symbol</vt:lpstr>
      <vt:lpstr>Wingdings</vt:lpstr>
      <vt:lpstr>Office Theme</vt:lpstr>
      <vt:lpstr>WHITE TEMPLATE</vt:lpstr>
      <vt:lpstr>2_Office Theme</vt:lpstr>
      <vt:lpstr>1_Office Theme</vt:lpstr>
      <vt:lpstr>Supercharging Virtual Plant Configurations using Z3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Monitoring of Forwarding Behavior</vt:lpstr>
      <vt:lpstr>Alive2: Integration with LLVM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Fly in the Ointment and a Wasp in the Rose</vt:lpstr>
      <vt:lpstr>PowerPoint Presentation</vt:lpstr>
      <vt:lpstr>PowerPoint Presentation</vt:lpstr>
      <vt:lpstr>PowerPoint Presentation</vt:lpstr>
      <vt:lpstr>PowerPoint Presentation</vt:lpstr>
      <vt:lpstr>PowerPoint Presentation</vt:lpstr>
      <vt:lpstr>Solving Strategy</vt:lpstr>
      <vt:lpstr>SMT for OR?</vt:lpstr>
      <vt:lpstr>Summary</vt:lpstr>
      <vt:lpstr>Extra Slides</vt:lpstr>
      <vt:lpstr>Tools used as part of collaboration</vt:lpstr>
      <vt:lpstr>Optimization Objectives</vt:lpstr>
      <vt:lpstr>Z3 – an efficient SMT solver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Creator – Virtual plant design  Deep Data Cleaning and Deep Solving 09/29/2020</dc:title>
  <dc:creator>Nikolaj Bjorner</dc:creator>
  <cp:lastModifiedBy>Nikolaj Bjorner</cp:lastModifiedBy>
  <cp:revision>11</cp:revision>
  <dcterms:created xsi:type="dcterms:W3CDTF">2020-09-29T18:09:39Z</dcterms:created>
  <dcterms:modified xsi:type="dcterms:W3CDTF">2021-07-08T15:50:26Z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